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Nunito"/>
      <p:regular r:id="rId47"/>
      <p:bold r:id="rId48"/>
      <p:italic r:id="rId49"/>
      <p:boldItalic r:id="rId50"/>
    </p:embeddedFont>
    <p:embeddedFont>
      <p:font typeface="Days One"/>
      <p:regular r:id="rId51"/>
    </p:embeddedFont>
    <p:embeddedFont>
      <p:font typeface="Fira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FD8986-D14F-4EF6-8B6A-1D15BBC3843E}">
  <a:tblStyle styleId="{FFFD8986-D14F-4EF6-8B6A-1D15BBC384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aysOne-regular.fntdata"/><Relationship Id="rId50" Type="http://schemas.openxmlformats.org/officeDocument/2006/relationships/font" Target="fonts/Nunito-boldItalic.fntdata"/><Relationship Id="rId53" Type="http://schemas.openxmlformats.org/officeDocument/2006/relationships/font" Target="fonts/FiraSans-bold.fntdata"/><Relationship Id="rId52" Type="http://schemas.openxmlformats.org/officeDocument/2006/relationships/font" Target="fonts/FiraSans-regular.fntdata"/><Relationship Id="rId11" Type="http://schemas.openxmlformats.org/officeDocument/2006/relationships/slide" Target="slides/slide5.xml"/><Relationship Id="rId55" Type="http://schemas.openxmlformats.org/officeDocument/2006/relationships/font" Target="fonts/FiraSans-boldItalic.fntdata"/><Relationship Id="rId10" Type="http://schemas.openxmlformats.org/officeDocument/2006/relationships/slide" Target="slides/slide4.xml"/><Relationship Id="rId54" Type="http://schemas.openxmlformats.org/officeDocument/2006/relationships/font" Target="fonts/Fira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c9b6fe351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c9b6fe351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497990815d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497990815d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4979f3448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4979f3448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4979f3448e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4979f3448e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4979f3448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4979f3448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4979f3448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4979f3448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4979f3448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4979f3448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4979f3448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4979f3448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4979f3448e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4979f3448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979f3448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4979f3448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4979f3448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4979f3448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c2e7e104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c2e7e104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4979f3448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4979f3448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4979f3448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4979f3448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4979f3448e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4979f3448e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497990815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497990815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497990815d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497990815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497990815d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497990815d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97990815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497990815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4979f3448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4979f3448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4979f3448e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4979f3448e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4979f3448e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4979f3448e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4979f344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4979f344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4979f3448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4979f3448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4979f3448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4979f3448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4979f3448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4979f3448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4979f3448e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4979f3448e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4979f3448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4979f3448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4979f3448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4979f3448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4979f3448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4979f3448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4979f3448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4979f3448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497990815d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497990815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4979f3448e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4979f3448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e586b2e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e586b2e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4979f3448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4979f3448e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e586b2e5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e586b2e5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4979f3448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4979f3448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4979f3448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4979f3448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4979f3448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4979f3448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97990815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97990815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237550" y="1399213"/>
            <a:ext cx="4668900" cy="1598700"/>
          </a:xfrm>
          <a:prstGeom prst="rect">
            <a:avLst/>
          </a:prstGeom>
          <a:effectLst>
            <a:outerShdw blurRad="71438" rotWithShape="0" algn="bl" dir="2700000" dist="47625">
              <a:srgbClr val="000000">
                <a:alpha val="30000"/>
              </a:srgbClr>
            </a:outerShdw>
          </a:effectLst>
        </p:spPr>
        <p:txBody>
          <a:bodyPr anchorCtr="0" anchor="ctr" bIns="91425" lIns="91425" spcFirstLastPara="1" rIns="91425" wrap="square" tIns="91425">
            <a:noAutofit/>
          </a:bodyPr>
          <a:lstStyle>
            <a:lvl1pPr lvl="0" algn="l">
              <a:lnSpc>
                <a:spcPct val="80000"/>
              </a:lnSpc>
              <a:spcBef>
                <a:spcPts val="0"/>
              </a:spcBef>
              <a:spcAft>
                <a:spcPts val="0"/>
              </a:spcAft>
              <a:buClr>
                <a:schemeClr val="dk1"/>
              </a:buClr>
              <a:buSzPts val="5200"/>
              <a:buNone/>
              <a:defRPr sz="9600">
                <a:solidFill>
                  <a:schemeClr val="dk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61750" y="3241325"/>
            <a:ext cx="4424100" cy="45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2301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587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7130004" y="3638141"/>
            <a:ext cx="3262125" cy="3259244"/>
            <a:chOff x="5619000" y="1044600"/>
            <a:chExt cx="3057000" cy="3054300"/>
          </a:xfrm>
        </p:grpSpPr>
        <p:pic>
          <p:nvPicPr>
            <p:cNvPr id="14" name="Google Shape;14;p2"/>
            <p:cNvPicPr preferRelativeResize="0"/>
            <p:nvPr/>
          </p:nvPicPr>
          <p:blipFill rotWithShape="1">
            <a:blip r:embed="rId3">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15" name="Google Shape;15;p2"/>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 name="Google Shape;16;p2"/>
          <p:cNvPicPr preferRelativeResize="0"/>
          <p:nvPr/>
        </p:nvPicPr>
        <p:blipFill rotWithShape="1">
          <a:blip r:embed="rId3">
            <a:alphaModFix/>
          </a:blip>
          <a:srcRect b="0" l="0" r="43700" t="0"/>
          <a:stretch/>
        </p:blipFill>
        <p:spPr>
          <a:xfrm rot="10800000">
            <a:off x="-1786926" y="-2005063"/>
            <a:ext cx="3754800" cy="3751500"/>
          </a:xfrm>
          <a:prstGeom prst="ellipse">
            <a:avLst/>
          </a:prstGeom>
          <a:noFill/>
          <a:ln>
            <a:noFill/>
          </a:ln>
          <a:effectLst>
            <a:outerShdw blurRad="114300" rotWithShape="0" algn="bl" dir="3960000" dist="76200">
              <a:srgbClr val="000000">
                <a:alpha val="22000"/>
              </a:srgbClr>
            </a:outerShdw>
          </a:effectLst>
        </p:spPr>
      </p:pic>
      <p:pic>
        <p:nvPicPr>
          <p:cNvPr id="17" name="Google Shape;17;p2"/>
          <p:cNvPicPr preferRelativeResize="0"/>
          <p:nvPr/>
        </p:nvPicPr>
        <p:blipFill rotWithShape="1">
          <a:blip r:embed="rId3">
            <a:alphaModFix/>
          </a:blip>
          <a:srcRect b="0" l="0" r="43700" t="0"/>
          <a:stretch/>
        </p:blipFill>
        <p:spPr>
          <a:xfrm rot="10800000">
            <a:off x="-1786935" y="-2005077"/>
            <a:ext cx="3399000" cy="3396000"/>
          </a:xfrm>
          <a:prstGeom prst="ellipse">
            <a:avLst/>
          </a:prstGeom>
          <a:noFill/>
          <a:ln>
            <a:noFill/>
          </a:ln>
          <a:effectLst>
            <a:outerShdw blurRad="128588" rotWithShape="0" algn="bl" dir="3960000" dist="95250">
              <a:srgbClr val="000000">
                <a:alpha val="2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1" name="Shape 191"/>
        <p:cNvGrpSpPr/>
        <p:nvPr/>
      </p:nvGrpSpPr>
      <p:grpSpPr>
        <a:xfrm>
          <a:off x="0" y="0"/>
          <a:ext cx="0" cy="0"/>
          <a:chOff x="0" y="0"/>
          <a:chExt cx="0" cy="0"/>
        </a:xfrm>
      </p:grpSpPr>
      <p:sp>
        <p:nvSpPr>
          <p:cNvPr id="192" name="Google Shape;192;p11"/>
          <p:cNvSpPr txBox="1"/>
          <p:nvPr>
            <p:ph idx="1" type="subTitle"/>
          </p:nvPr>
        </p:nvSpPr>
        <p:spPr>
          <a:xfrm>
            <a:off x="1897500" y="3040784"/>
            <a:ext cx="5349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3" name="Google Shape;193;p11"/>
          <p:cNvSpPr txBox="1"/>
          <p:nvPr>
            <p:ph hasCustomPrompt="1" type="title"/>
          </p:nvPr>
        </p:nvSpPr>
        <p:spPr>
          <a:xfrm>
            <a:off x="1284000" y="1554016"/>
            <a:ext cx="6576000" cy="1371600"/>
          </a:xfrm>
          <a:prstGeom prst="rect">
            <a:avLst/>
          </a:prstGeom>
          <a:effectLst>
            <a:outerShdw blurRad="71438" rotWithShape="0" algn="bl" dir="2760000" dist="47625">
              <a:srgbClr val="000000">
                <a:alpha val="30000"/>
              </a:srgbClr>
            </a:outerShdw>
          </a:effectLst>
        </p:spPr>
        <p:txBody>
          <a:bodyPr anchorCtr="0" anchor="ctr" bIns="91425" lIns="91425" spcFirstLastPara="1" rIns="91425" wrap="square" tIns="91425">
            <a:noAutofit/>
          </a:bodyPr>
          <a:lstStyle>
            <a:lvl1pPr lvl="0" rtl="0" algn="ctr">
              <a:spcBef>
                <a:spcPts val="0"/>
              </a:spcBef>
              <a:spcAft>
                <a:spcPts val="0"/>
              </a:spcAft>
              <a:buSzPts val="9600"/>
              <a:buNone/>
              <a:defRPr sz="8000">
                <a:solidFill>
                  <a:schemeClr val="dk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94" name="Google Shape;194;p11"/>
          <p:cNvSpPr/>
          <p:nvPr/>
        </p:nvSpPr>
        <p:spPr>
          <a:xfrm rot="5400000">
            <a:off x="4548300" y="-4400550"/>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rot="5400000">
            <a:off x="4548300" y="-4171950"/>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11"/>
          <p:cNvGrpSpPr/>
          <p:nvPr/>
        </p:nvGrpSpPr>
        <p:grpSpPr>
          <a:xfrm>
            <a:off x="7130004" y="3638141"/>
            <a:ext cx="3262125" cy="3259244"/>
            <a:chOff x="5619000" y="1044600"/>
            <a:chExt cx="3057000" cy="3054300"/>
          </a:xfrm>
        </p:grpSpPr>
        <p:pic>
          <p:nvPicPr>
            <p:cNvPr id="197" name="Google Shape;197;p11"/>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198" name="Google Shape;198;p11"/>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 name="Google Shape;199;p11"/>
          <p:cNvPicPr preferRelativeResize="0"/>
          <p:nvPr/>
        </p:nvPicPr>
        <p:blipFill rotWithShape="1">
          <a:blip r:embed="rId2">
            <a:alphaModFix/>
          </a:blip>
          <a:srcRect b="0" l="0" r="43700" t="0"/>
          <a:stretch/>
        </p:blipFill>
        <p:spPr>
          <a:xfrm rot="10800000">
            <a:off x="-1786926" y="-2005063"/>
            <a:ext cx="3754800" cy="3751500"/>
          </a:xfrm>
          <a:prstGeom prst="ellipse">
            <a:avLst/>
          </a:prstGeom>
          <a:noFill/>
          <a:ln>
            <a:noFill/>
          </a:ln>
          <a:effectLst>
            <a:outerShdw blurRad="114300" rotWithShape="0" algn="bl" dir="3960000" dist="76200">
              <a:srgbClr val="000000">
                <a:alpha val="22000"/>
              </a:srgbClr>
            </a:outerShdw>
          </a:effectLst>
        </p:spPr>
      </p:pic>
      <p:pic>
        <p:nvPicPr>
          <p:cNvPr id="200" name="Google Shape;200;p11"/>
          <p:cNvPicPr preferRelativeResize="0"/>
          <p:nvPr/>
        </p:nvPicPr>
        <p:blipFill rotWithShape="1">
          <a:blip r:embed="rId2">
            <a:alphaModFix/>
          </a:blip>
          <a:srcRect b="0" l="0" r="43700" t="0"/>
          <a:stretch/>
        </p:blipFill>
        <p:spPr>
          <a:xfrm rot="10800000">
            <a:off x="-1786935" y="-2005077"/>
            <a:ext cx="3399000" cy="3396000"/>
          </a:xfrm>
          <a:prstGeom prst="ellipse">
            <a:avLst/>
          </a:prstGeom>
          <a:noFill/>
          <a:ln>
            <a:noFill/>
          </a:ln>
          <a:effectLst>
            <a:outerShdw blurRad="128588" rotWithShape="0" algn="bl" dir="3960000" dist="95250">
              <a:srgbClr val="000000">
                <a:alpha val="20000"/>
              </a:srgbClr>
            </a:outerShdw>
          </a:effectLst>
        </p:spPr>
      </p:pic>
      <p:grpSp>
        <p:nvGrpSpPr>
          <p:cNvPr id="201" name="Google Shape;201;p11"/>
          <p:cNvGrpSpPr/>
          <p:nvPr/>
        </p:nvGrpSpPr>
        <p:grpSpPr>
          <a:xfrm>
            <a:off x="8716561" y="711111"/>
            <a:ext cx="212983" cy="212799"/>
            <a:chOff x="8223275" y="-331450"/>
            <a:chExt cx="1042500" cy="1041600"/>
          </a:xfrm>
        </p:grpSpPr>
        <p:pic>
          <p:nvPicPr>
            <p:cNvPr id="202" name="Google Shape;202;p11"/>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03" name="Google Shape;203;p1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11"/>
          <p:cNvGrpSpPr/>
          <p:nvPr/>
        </p:nvGrpSpPr>
        <p:grpSpPr>
          <a:xfrm>
            <a:off x="8233481" y="235378"/>
            <a:ext cx="394586" cy="394246"/>
            <a:chOff x="8223275" y="-331450"/>
            <a:chExt cx="1042500" cy="1041600"/>
          </a:xfrm>
        </p:grpSpPr>
        <p:pic>
          <p:nvPicPr>
            <p:cNvPr id="205" name="Google Shape;205;p11"/>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06" name="Google Shape;206;p1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649211" y="4187736"/>
            <a:ext cx="212983" cy="212799"/>
            <a:chOff x="8223275" y="-331450"/>
            <a:chExt cx="1042500" cy="1041600"/>
          </a:xfrm>
        </p:grpSpPr>
        <p:pic>
          <p:nvPicPr>
            <p:cNvPr id="208" name="Google Shape;208;p11"/>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09" name="Google Shape;209;p1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1"/>
          <p:cNvGrpSpPr/>
          <p:nvPr/>
        </p:nvGrpSpPr>
        <p:grpSpPr>
          <a:xfrm>
            <a:off x="363418" y="4616878"/>
            <a:ext cx="394586" cy="394246"/>
            <a:chOff x="8223275" y="-331450"/>
            <a:chExt cx="1042500" cy="1041600"/>
          </a:xfrm>
        </p:grpSpPr>
        <p:pic>
          <p:nvPicPr>
            <p:cNvPr id="211" name="Google Shape;211;p11"/>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12" name="Google Shape;212;p1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13" name="Shape 2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14" name="Shape 214"/>
        <p:cNvGrpSpPr/>
        <p:nvPr/>
      </p:nvGrpSpPr>
      <p:grpSpPr>
        <a:xfrm>
          <a:off x="0" y="0"/>
          <a:ext cx="0" cy="0"/>
          <a:chOff x="0" y="0"/>
          <a:chExt cx="0" cy="0"/>
        </a:xfrm>
      </p:grpSpPr>
      <p:sp>
        <p:nvSpPr>
          <p:cNvPr id="215" name="Google Shape;215;p13"/>
          <p:cNvSpPr/>
          <p:nvPr/>
        </p:nvSpPr>
        <p:spPr>
          <a:xfrm rot="5400000">
            <a:off x="4548300" y="-2114550"/>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rot="5400000">
            <a:off x="4548300" y="-1885950"/>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713250" y="774350"/>
            <a:ext cx="7717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 name="Google Shape;220;p13"/>
          <p:cNvSpPr txBox="1"/>
          <p:nvPr>
            <p:ph idx="2" type="title"/>
          </p:nvPr>
        </p:nvSpPr>
        <p:spPr>
          <a:xfrm>
            <a:off x="1809336" y="1560846"/>
            <a:ext cx="26244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1" name="Google Shape;221;p13"/>
          <p:cNvSpPr txBox="1"/>
          <p:nvPr>
            <p:ph idx="1" type="subTitle"/>
          </p:nvPr>
        </p:nvSpPr>
        <p:spPr>
          <a:xfrm>
            <a:off x="1809336" y="1918770"/>
            <a:ext cx="262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2" name="Google Shape;222;p13"/>
          <p:cNvSpPr txBox="1"/>
          <p:nvPr>
            <p:ph idx="3" type="title"/>
          </p:nvPr>
        </p:nvSpPr>
        <p:spPr>
          <a:xfrm>
            <a:off x="5619233" y="1560846"/>
            <a:ext cx="26244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13"/>
          <p:cNvSpPr txBox="1"/>
          <p:nvPr>
            <p:ph idx="4" type="subTitle"/>
          </p:nvPr>
        </p:nvSpPr>
        <p:spPr>
          <a:xfrm>
            <a:off x="5619233" y="1918770"/>
            <a:ext cx="262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4" name="Google Shape;224;p13"/>
          <p:cNvSpPr txBox="1"/>
          <p:nvPr>
            <p:ph idx="5" type="title"/>
          </p:nvPr>
        </p:nvSpPr>
        <p:spPr>
          <a:xfrm>
            <a:off x="1809336" y="3090021"/>
            <a:ext cx="26244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13"/>
          <p:cNvSpPr txBox="1"/>
          <p:nvPr>
            <p:ph idx="6" type="subTitle"/>
          </p:nvPr>
        </p:nvSpPr>
        <p:spPr>
          <a:xfrm>
            <a:off x="1809336" y="3447946"/>
            <a:ext cx="262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6" name="Google Shape;226;p13"/>
          <p:cNvSpPr txBox="1"/>
          <p:nvPr>
            <p:ph idx="7" type="title"/>
          </p:nvPr>
        </p:nvSpPr>
        <p:spPr>
          <a:xfrm>
            <a:off x="5619233" y="3090021"/>
            <a:ext cx="26238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13"/>
          <p:cNvSpPr txBox="1"/>
          <p:nvPr>
            <p:ph idx="8" type="subTitle"/>
          </p:nvPr>
        </p:nvSpPr>
        <p:spPr>
          <a:xfrm>
            <a:off x="5619233" y="3447946"/>
            <a:ext cx="2624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8" name="Google Shape;228;p13"/>
          <p:cNvSpPr txBox="1"/>
          <p:nvPr>
            <p:ph hasCustomPrompt="1" idx="9" type="title"/>
          </p:nvPr>
        </p:nvSpPr>
        <p:spPr>
          <a:xfrm>
            <a:off x="953617" y="1757625"/>
            <a:ext cx="734700" cy="447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p:nvPr>
            <p:ph hasCustomPrompt="1" idx="13" type="title"/>
          </p:nvPr>
        </p:nvSpPr>
        <p:spPr>
          <a:xfrm>
            <a:off x="953617" y="3281625"/>
            <a:ext cx="734700" cy="447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p:nvPr>
            <p:ph hasCustomPrompt="1" idx="14" type="title"/>
          </p:nvPr>
        </p:nvSpPr>
        <p:spPr>
          <a:xfrm>
            <a:off x="4767367" y="1757625"/>
            <a:ext cx="734700" cy="447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p:nvPr>
            <p:ph hasCustomPrompt="1" idx="15" type="title"/>
          </p:nvPr>
        </p:nvSpPr>
        <p:spPr>
          <a:xfrm>
            <a:off x="4767367" y="3281625"/>
            <a:ext cx="734700" cy="447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32" name="Google Shape;232;p13"/>
          <p:cNvGrpSpPr/>
          <p:nvPr/>
        </p:nvGrpSpPr>
        <p:grpSpPr>
          <a:xfrm>
            <a:off x="94393" y="1784303"/>
            <a:ext cx="394586" cy="394246"/>
            <a:chOff x="8223275" y="-331450"/>
            <a:chExt cx="1042500" cy="1041600"/>
          </a:xfrm>
        </p:grpSpPr>
        <p:pic>
          <p:nvPicPr>
            <p:cNvPr id="233" name="Google Shape;233;p13"/>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34" name="Google Shape;234;p1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3"/>
          <p:cNvGrpSpPr/>
          <p:nvPr/>
        </p:nvGrpSpPr>
        <p:grpSpPr>
          <a:xfrm>
            <a:off x="94411" y="1501911"/>
            <a:ext cx="212983" cy="212799"/>
            <a:chOff x="8223275" y="-331450"/>
            <a:chExt cx="1042500" cy="1041600"/>
          </a:xfrm>
        </p:grpSpPr>
        <p:pic>
          <p:nvPicPr>
            <p:cNvPr id="236" name="Google Shape;236;p13"/>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37" name="Google Shape;237;p1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3"/>
          <p:cNvGrpSpPr/>
          <p:nvPr/>
        </p:nvGrpSpPr>
        <p:grpSpPr>
          <a:xfrm>
            <a:off x="8612411" y="4716611"/>
            <a:ext cx="212983" cy="212799"/>
            <a:chOff x="8223275" y="-331450"/>
            <a:chExt cx="1042500" cy="1041600"/>
          </a:xfrm>
        </p:grpSpPr>
        <p:pic>
          <p:nvPicPr>
            <p:cNvPr id="239" name="Google Shape;239;p13"/>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40" name="Google Shape;240;p1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3"/>
          <p:cNvGrpSpPr/>
          <p:nvPr/>
        </p:nvGrpSpPr>
        <p:grpSpPr>
          <a:xfrm>
            <a:off x="8233481" y="4317578"/>
            <a:ext cx="394586" cy="394246"/>
            <a:chOff x="8223275" y="-331450"/>
            <a:chExt cx="1042500" cy="1041600"/>
          </a:xfrm>
        </p:grpSpPr>
        <p:pic>
          <p:nvPicPr>
            <p:cNvPr id="242" name="Google Shape;242;p13"/>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43" name="Google Shape;243;p1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4" name="Google Shape;244;p13"/>
          <p:cNvPicPr preferRelativeResize="0"/>
          <p:nvPr/>
        </p:nvPicPr>
        <p:blipFill rotWithShape="1">
          <a:blip r:embed="rId2">
            <a:alphaModFix/>
          </a:blip>
          <a:srcRect b="0" l="0" r="43700" t="0"/>
          <a:stretch/>
        </p:blipFill>
        <p:spPr>
          <a:xfrm>
            <a:off x="7820265" y="-2249602"/>
            <a:ext cx="3754800" cy="3751500"/>
          </a:xfrm>
          <a:prstGeom prst="ellipse">
            <a:avLst/>
          </a:prstGeom>
          <a:noFill/>
          <a:ln>
            <a:noFill/>
          </a:ln>
          <a:effectLst>
            <a:outerShdw blurRad="285750" rotWithShape="0" algn="bl" dir="3960000" dist="95250">
              <a:srgbClr val="000000">
                <a:alpha val="50000"/>
              </a:srgbClr>
            </a:outerShdw>
          </a:effectLst>
        </p:spPr>
      </p:pic>
      <p:pic>
        <p:nvPicPr>
          <p:cNvPr id="245" name="Google Shape;245;p13"/>
          <p:cNvPicPr preferRelativeResize="0"/>
          <p:nvPr/>
        </p:nvPicPr>
        <p:blipFill rotWithShape="1">
          <a:blip r:embed="rId2">
            <a:alphaModFix/>
          </a:blip>
          <a:srcRect b="0" l="0" r="43700" t="0"/>
          <a:stretch/>
        </p:blipFill>
        <p:spPr>
          <a:xfrm>
            <a:off x="8057374" y="-2249588"/>
            <a:ext cx="3399000" cy="3396000"/>
          </a:xfrm>
          <a:prstGeom prst="ellipse">
            <a:avLst/>
          </a:prstGeom>
          <a:noFill/>
          <a:ln>
            <a:noFill/>
          </a:ln>
          <a:effectLst>
            <a:outerShdw blurRad="285750" rotWithShape="0" algn="bl" dir="3960000" dist="95250">
              <a:srgbClr val="000000">
                <a:alpha val="50000"/>
              </a:srgbClr>
            </a:outerShdw>
          </a:effectLst>
        </p:spPr>
      </p:pic>
      <p:pic>
        <p:nvPicPr>
          <p:cNvPr id="246" name="Google Shape;246;p13"/>
          <p:cNvPicPr preferRelativeResize="0"/>
          <p:nvPr/>
        </p:nvPicPr>
        <p:blipFill rotWithShape="1">
          <a:blip r:embed="rId2">
            <a:alphaModFix/>
          </a:blip>
          <a:srcRect b="0" l="0" r="43700" t="0"/>
          <a:stretch/>
        </p:blipFill>
        <p:spPr>
          <a:xfrm>
            <a:off x="-2559985" y="3510223"/>
            <a:ext cx="3754800" cy="3751500"/>
          </a:xfrm>
          <a:prstGeom prst="ellipse">
            <a:avLst/>
          </a:prstGeom>
          <a:noFill/>
          <a:ln>
            <a:noFill/>
          </a:ln>
          <a:effectLst>
            <a:outerShdw blurRad="285750" rotWithShape="0" algn="bl" dir="3960000" dist="95250">
              <a:srgbClr val="000000">
                <a:alpha val="50000"/>
              </a:srgbClr>
            </a:outerShdw>
          </a:effectLst>
        </p:spPr>
      </p:pic>
      <p:pic>
        <p:nvPicPr>
          <p:cNvPr id="247" name="Google Shape;247;p13"/>
          <p:cNvPicPr preferRelativeResize="0"/>
          <p:nvPr/>
        </p:nvPicPr>
        <p:blipFill rotWithShape="1">
          <a:blip r:embed="rId2">
            <a:alphaModFix/>
          </a:blip>
          <a:srcRect b="0" l="0" r="43700" t="0"/>
          <a:stretch/>
        </p:blipFill>
        <p:spPr>
          <a:xfrm>
            <a:off x="-2480726" y="3783262"/>
            <a:ext cx="3399000" cy="3396000"/>
          </a:xfrm>
          <a:prstGeom prst="ellipse">
            <a:avLst/>
          </a:prstGeom>
          <a:noFill/>
          <a:ln>
            <a:noFill/>
          </a:ln>
          <a:effectLst>
            <a:outerShdw blurRad="285750" rotWithShape="0" algn="bl" dir="3960000" dist="95250">
              <a:srgbClr val="000000">
                <a:alpha val="5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14"/>
          <p:cNvSpPr/>
          <p:nvPr/>
        </p:nvSpPr>
        <p:spPr>
          <a:xfrm>
            <a:off x="335663"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8812913"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txBox="1"/>
          <p:nvPr>
            <p:ph type="title"/>
          </p:nvPr>
        </p:nvSpPr>
        <p:spPr>
          <a:xfrm>
            <a:off x="2375700" y="3226338"/>
            <a:ext cx="43926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52" name="Google Shape;252;p14"/>
          <p:cNvSpPr txBox="1"/>
          <p:nvPr>
            <p:ph idx="1" type="subTitle"/>
          </p:nvPr>
        </p:nvSpPr>
        <p:spPr>
          <a:xfrm>
            <a:off x="1125750" y="1582288"/>
            <a:ext cx="68925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53" name="Google Shape;253;p14"/>
          <p:cNvGrpSpPr/>
          <p:nvPr/>
        </p:nvGrpSpPr>
        <p:grpSpPr>
          <a:xfrm>
            <a:off x="-918621" y="3800066"/>
            <a:ext cx="3262125" cy="3259244"/>
            <a:chOff x="5619000" y="1044600"/>
            <a:chExt cx="3057000" cy="3054300"/>
          </a:xfrm>
        </p:grpSpPr>
        <p:pic>
          <p:nvPicPr>
            <p:cNvPr id="254" name="Google Shape;254;p14"/>
            <p:cNvPicPr preferRelativeResize="0"/>
            <p:nvPr/>
          </p:nvPicPr>
          <p:blipFill rotWithShape="1">
            <a:blip r:embed="rId3">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255" name="Google Shape;255;p14"/>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6" name="Google Shape;256;p14"/>
          <p:cNvPicPr preferRelativeResize="0"/>
          <p:nvPr/>
        </p:nvPicPr>
        <p:blipFill rotWithShape="1">
          <a:blip r:embed="rId3">
            <a:alphaModFix/>
          </a:blip>
          <a:srcRect b="0" l="0" r="43700" t="0"/>
          <a:stretch/>
        </p:blipFill>
        <p:spPr>
          <a:xfrm rot="10800000">
            <a:off x="7247550" y="-2233677"/>
            <a:ext cx="3754800" cy="3751500"/>
          </a:xfrm>
          <a:prstGeom prst="ellipse">
            <a:avLst/>
          </a:prstGeom>
          <a:noFill/>
          <a:ln>
            <a:noFill/>
          </a:ln>
          <a:effectLst>
            <a:outerShdw blurRad="114300" rotWithShape="0" algn="bl" dir="3960000" dist="76200">
              <a:srgbClr val="000000">
                <a:alpha val="22000"/>
              </a:srgbClr>
            </a:outerShdw>
          </a:effectLst>
        </p:spPr>
      </p:pic>
      <p:pic>
        <p:nvPicPr>
          <p:cNvPr id="257" name="Google Shape;257;p14"/>
          <p:cNvPicPr preferRelativeResize="0"/>
          <p:nvPr/>
        </p:nvPicPr>
        <p:blipFill rotWithShape="1">
          <a:blip r:embed="rId3">
            <a:alphaModFix/>
          </a:blip>
          <a:srcRect b="0" l="0" r="43700" t="0"/>
          <a:stretch/>
        </p:blipFill>
        <p:spPr>
          <a:xfrm rot="10800000">
            <a:off x="7501650" y="-2132127"/>
            <a:ext cx="3399000" cy="3396000"/>
          </a:xfrm>
          <a:prstGeom prst="ellipse">
            <a:avLst/>
          </a:prstGeom>
          <a:noFill/>
          <a:ln>
            <a:noFill/>
          </a:ln>
          <a:effectLst>
            <a:outerShdw blurRad="128588" rotWithShape="0" algn="bl" dir="3960000" dist="95250">
              <a:srgbClr val="000000">
                <a:alpha val="2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
    <p:spTree>
      <p:nvGrpSpPr>
        <p:cNvPr id="258" name="Shape 258"/>
        <p:cNvGrpSpPr/>
        <p:nvPr/>
      </p:nvGrpSpPr>
      <p:grpSpPr>
        <a:xfrm>
          <a:off x="0" y="0"/>
          <a:ext cx="0" cy="0"/>
          <a:chOff x="0" y="0"/>
          <a:chExt cx="0" cy="0"/>
        </a:xfrm>
      </p:grpSpPr>
      <p:sp>
        <p:nvSpPr>
          <p:cNvPr id="259" name="Google Shape;259;p15"/>
          <p:cNvSpPr/>
          <p:nvPr/>
        </p:nvSpPr>
        <p:spPr>
          <a:xfrm>
            <a:off x="713250" y="774350"/>
            <a:ext cx="7717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15"/>
          <p:cNvSpPr/>
          <p:nvPr/>
        </p:nvSpPr>
        <p:spPr>
          <a:xfrm>
            <a:off x="2301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4587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15"/>
          <p:cNvPicPr preferRelativeResize="0"/>
          <p:nvPr/>
        </p:nvPicPr>
        <p:blipFill rotWithShape="1">
          <a:blip r:embed="rId2">
            <a:alphaModFix/>
          </a:blip>
          <a:srcRect b="0" l="0" r="43700" t="0"/>
          <a:stretch/>
        </p:blipFill>
        <p:spPr>
          <a:xfrm rot="10800000">
            <a:off x="7530799" y="-2221363"/>
            <a:ext cx="3754800" cy="3751500"/>
          </a:xfrm>
          <a:prstGeom prst="ellipse">
            <a:avLst/>
          </a:prstGeom>
          <a:noFill/>
          <a:ln>
            <a:noFill/>
          </a:ln>
          <a:effectLst>
            <a:outerShdw blurRad="114300" rotWithShape="0" algn="bl" dir="3960000" dist="76200">
              <a:srgbClr val="000000">
                <a:alpha val="22000"/>
              </a:srgbClr>
            </a:outerShdw>
          </a:effectLst>
        </p:spPr>
      </p:pic>
      <p:pic>
        <p:nvPicPr>
          <p:cNvPr id="265" name="Google Shape;265;p15"/>
          <p:cNvPicPr preferRelativeResize="0"/>
          <p:nvPr/>
        </p:nvPicPr>
        <p:blipFill rotWithShape="1">
          <a:blip r:embed="rId2">
            <a:alphaModFix/>
          </a:blip>
          <a:srcRect b="0" l="0" r="43700" t="0"/>
          <a:stretch/>
        </p:blipFill>
        <p:spPr>
          <a:xfrm rot="10800000">
            <a:off x="7784890" y="-2178777"/>
            <a:ext cx="3399000" cy="3396000"/>
          </a:xfrm>
          <a:prstGeom prst="ellipse">
            <a:avLst/>
          </a:prstGeom>
          <a:noFill/>
          <a:ln>
            <a:noFill/>
          </a:ln>
          <a:effectLst>
            <a:outerShdw blurRad="128588" rotWithShape="0" algn="bl" dir="3960000" dist="95250">
              <a:srgbClr val="000000">
                <a:alpha val="20000"/>
              </a:srgbClr>
            </a:outerShdw>
          </a:effectLst>
        </p:spPr>
      </p:pic>
      <p:grpSp>
        <p:nvGrpSpPr>
          <p:cNvPr id="266" name="Google Shape;266;p15"/>
          <p:cNvGrpSpPr/>
          <p:nvPr/>
        </p:nvGrpSpPr>
        <p:grpSpPr>
          <a:xfrm>
            <a:off x="940318" y="145253"/>
            <a:ext cx="394586" cy="394246"/>
            <a:chOff x="8223275" y="-331450"/>
            <a:chExt cx="1042500" cy="1041600"/>
          </a:xfrm>
        </p:grpSpPr>
        <p:pic>
          <p:nvPicPr>
            <p:cNvPr id="267" name="Google Shape;267;p1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68" name="Google Shape;268;p1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5"/>
          <p:cNvGrpSpPr/>
          <p:nvPr/>
        </p:nvGrpSpPr>
        <p:grpSpPr>
          <a:xfrm>
            <a:off x="606736" y="539511"/>
            <a:ext cx="212983" cy="212799"/>
            <a:chOff x="8223275" y="-331450"/>
            <a:chExt cx="1042500" cy="1041600"/>
          </a:xfrm>
        </p:grpSpPr>
        <p:pic>
          <p:nvPicPr>
            <p:cNvPr id="270" name="Google Shape;270;p1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71" name="Google Shape;271;p1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5"/>
          <p:cNvGrpSpPr/>
          <p:nvPr/>
        </p:nvGrpSpPr>
        <p:grpSpPr>
          <a:xfrm>
            <a:off x="8821661" y="2066536"/>
            <a:ext cx="212983" cy="212799"/>
            <a:chOff x="8223275" y="-331450"/>
            <a:chExt cx="1042500" cy="1041600"/>
          </a:xfrm>
        </p:grpSpPr>
        <p:pic>
          <p:nvPicPr>
            <p:cNvPr id="273" name="Google Shape;273;p1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74" name="Google Shape;274;p1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5"/>
          <p:cNvGrpSpPr/>
          <p:nvPr/>
        </p:nvGrpSpPr>
        <p:grpSpPr>
          <a:xfrm>
            <a:off x="8535868" y="2495678"/>
            <a:ext cx="394586" cy="394246"/>
            <a:chOff x="8223275" y="-331450"/>
            <a:chExt cx="1042500" cy="1041600"/>
          </a:xfrm>
        </p:grpSpPr>
        <p:pic>
          <p:nvPicPr>
            <p:cNvPr id="276" name="Google Shape;276;p1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77" name="Google Shape;277;p1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6">
    <p:spTree>
      <p:nvGrpSpPr>
        <p:cNvPr id="278" name="Shape 278"/>
        <p:cNvGrpSpPr/>
        <p:nvPr/>
      </p:nvGrpSpPr>
      <p:grpSpPr>
        <a:xfrm>
          <a:off x="0" y="0"/>
          <a:ext cx="0" cy="0"/>
          <a:chOff x="0" y="0"/>
          <a:chExt cx="0" cy="0"/>
        </a:xfrm>
      </p:grpSpPr>
      <p:sp>
        <p:nvSpPr>
          <p:cNvPr id="279" name="Google Shape;279;p16"/>
          <p:cNvSpPr txBox="1"/>
          <p:nvPr>
            <p:ph type="title"/>
          </p:nvPr>
        </p:nvSpPr>
        <p:spPr>
          <a:xfrm>
            <a:off x="4237525" y="1601479"/>
            <a:ext cx="4189500" cy="1249200"/>
          </a:xfrm>
          <a:prstGeom prst="rect">
            <a:avLst/>
          </a:prstGeom>
          <a:effectLst>
            <a:outerShdw blurRad="57150" rotWithShape="0" algn="bl" dir="2760000" dist="28575">
              <a:srgbClr val="000000">
                <a:alpha val="30000"/>
              </a:srgbClr>
            </a:outerShdw>
          </a:effectLst>
        </p:spPr>
        <p:txBody>
          <a:bodyPr anchorCtr="0" anchor="b" bIns="91425" lIns="91425" spcFirstLastPara="1" rIns="91425" wrap="square" tIns="91425">
            <a:noAutofit/>
          </a:bodyPr>
          <a:lstStyle>
            <a:lvl1pPr lvl="0" rtl="0" algn="l">
              <a:lnSpc>
                <a:spcPct val="120000"/>
              </a:lnSpc>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0" name="Google Shape;280;p16"/>
          <p:cNvSpPr txBox="1"/>
          <p:nvPr>
            <p:ph idx="1" type="subTitle"/>
          </p:nvPr>
        </p:nvSpPr>
        <p:spPr>
          <a:xfrm>
            <a:off x="4237529" y="2791421"/>
            <a:ext cx="4188000" cy="75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281" name="Google Shape;281;p16"/>
          <p:cNvGrpSpPr/>
          <p:nvPr/>
        </p:nvGrpSpPr>
        <p:grpSpPr>
          <a:xfrm>
            <a:off x="8233481" y="4349828"/>
            <a:ext cx="394586" cy="394246"/>
            <a:chOff x="8223275" y="-331450"/>
            <a:chExt cx="1042500" cy="1041600"/>
          </a:xfrm>
        </p:grpSpPr>
        <p:pic>
          <p:nvPicPr>
            <p:cNvPr id="282" name="Google Shape;282;p16"/>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83" name="Google Shape;283;p1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16"/>
          <p:cNvGrpSpPr/>
          <p:nvPr/>
        </p:nvGrpSpPr>
        <p:grpSpPr>
          <a:xfrm>
            <a:off x="7821086" y="4744086"/>
            <a:ext cx="212983" cy="212799"/>
            <a:chOff x="8223275" y="-331450"/>
            <a:chExt cx="1042500" cy="1041600"/>
          </a:xfrm>
        </p:grpSpPr>
        <p:pic>
          <p:nvPicPr>
            <p:cNvPr id="285" name="Google Shape;285;p16"/>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286" name="Google Shape;286;p1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6"/>
          <p:cNvSpPr/>
          <p:nvPr/>
        </p:nvSpPr>
        <p:spPr>
          <a:xfrm rot="5400000">
            <a:off x="4548300" y="-4299200"/>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rot="5400000">
            <a:off x="4548300" y="-4070600"/>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16"/>
          <p:cNvPicPr preferRelativeResize="0"/>
          <p:nvPr/>
        </p:nvPicPr>
        <p:blipFill rotWithShape="1">
          <a:blip r:embed="rId2">
            <a:alphaModFix/>
          </a:blip>
          <a:srcRect b="0" l="0" r="43700" t="0"/>
          <a:stretch/>
        </p:blipFill>
        <p:spPr>
          <a:xfrm rot="10800000">
            <a:off x="7128474" y="-2012613"/>
            <a:ext cx="3754800" cy="3751500"/>
          </a:xfrm>
          <a:prstGeom prst="ellipse">
            <a:avLst/>
          </a:prstGeom>
          <a:noFill/>
          <a:ln>
            <a:noFill/>
          </a:ln>
          <a:effectLst>
            <a:outerShdw blurRad="114300" rotWithShape="0" algn="bl" dir="3960000" dist="76200">
              <a:srgbClr val="000000">
                <a:alpha val="22000"/>
              </a:srgbClr>
            </a:outerShdw>
          </a:effectLst>
        </p:spPr>
      </p:pic>
      <p:pic>
        <p:nvPicPr>
          <p:cNvPr id="290" name="Google Shape;290;p16"/>
          <p:cNvPicPr preferRelativeResize="0"/>
          <p:nvPr/>
        </p:nvPicPr>
        <p:blipFill rotWithShape="1">
          <a:blip r:embed="rId2">
            <a:alphaModFix/>
          </a:blip>
          <a:srcRect b="0" l="0" r="43700" t="0"/>
          <a:stretch/>
        </p:blipFill>
        <p:spPr>
          <a:xfrm rot="10800000">
            <a:off x="7306374" y="-1834863"/>
            <a:ext cx="3399000" cy="3396000"/>
          </a:xfrm>
          <a:prstGeom prst="ellipse">
            <a:avLst/>
          </a:prstGeom>
          <a:noFill/>
          <a:ln>
            <a:noFill/>
          </a:ln>
          <a:effectLst>
            <a:outerShdw blurRad="128588" rotWithShape="0" algn="bl" dir="3960000" dist="95250">
              <a:srgbClr val="000000">
                <a:alpha val="20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91" name="Shape 291"/>
        <p:cNvGrpSpPr/>
        <p:nvPr/>
      </p:nvGrpSpPr>
      <p:grpSpPr>
        <a:xfrm>
          <a:off x="0" y="0"/>
          <a:ext cx="0" cy="0"/>
          <a:chOff x="0" y="0"/>
          <a:chExt cx="0" cy="0"/>
        </a:xfrm>
      </p:grpSpPr>
      <p:sp>
        <p:nvSpPr>
          <p:cNvPr id="292" name="Google Shape;292;p17"/>
          <p:cNvSpPr txBox="1"/>
          <p:nvPr>
            <p:ph type="title"/>
          </p:nvPr>
        </p:nvSpPr>
        <p:spPr>
          <a:xfrm>
            <a:off x="3029400" y="3335648"/>
            <a:ext cx="30852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3" name="Google Shape;293;p17"/>
          <p:cNvSpPr txBox="1"/>
          <p:nvPr>
            <p:ph idx="1" type="subTitle"/>
          </p:nvPr>
        </p:nvSpPr>
        <p:spPr>
          <a:xfrm>
            <a:off x="1881750" y="3879811"/>
            <a:ext cx="53805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4" name="Google Shape;294;p17"/>
          <p:cNvSpPr/>
          <p:nvPr/>
        </p:nvSpPr>
        <p:spPr>
          <a:xfrm>
            <a:off x="2301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4587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17"/>
          <p:cNvPicPr preferRelativeResize="0"/>
          <p:nvPr/>
        </p:nvPicPr>
        <p:blipFill rotWithShape="1">
          <a:blip r:embed="rId2">
            <a:alphaModFix/>
          </a:blip>
          <a:srcRect b="0" l="0" r="43700" t="0"/>
          <a:stretch/>
        </p:blipFill>
        <p:spPr>
          <a:xfrm rot="10800000">
            <a:off x="-1786930" y="-2005070"/>
            <a:ext cx="3754800" cy="3751500"/>
          </a:xfrm>
          <a:prstGeom prst="ellipse">
            <a:avLst/>
          </a:prstGeom>
          <a:noFill/>
          <a:ln>
            <a:noFill/>
          </a:ln>
          <a:effectLst>
            <a:outerShdw blurRad="114300" rotWithShape="0" algn="bl" dir="3960000" dist="76200">
              <a:srgbClr val="000000">
                <a:alpha val="22000"/>
              </a:srgbClr>
            </a:outerShdw>
          </a:effectLst>
        </p:spPr>
      </p:pic>
      <p:pic>
        <p:nvPicPr>
          <p:cNvPr id="297" name="Google Shape;297;p17"/>
          <p:cNvPicPr preferRelativeResize="0"/>
          <p:nvPr/>
        </p:nvPicPr>
        <p:blipFill rotWithShape="1">
          <a:blip r:embed="rId2">
            <a:alphaModFix/>
          </a:blip>
          <a:srcRect b="0" l="0" r="43700" t="0"/>
          <a:stretch/>
        </p:blipFill>
        <p:spPr>
          <a:xfrm rot="10800000">
            <a:off x="-1609030" y="-1827320"/>
            <a:ext cx="3399000" cy="3396000"/>
          </a:xfrm>
          <a:prstGeom prst="ellipse">
            <a:avLst/>
          </a:prstGeom>
          <a:noFill/>
          <a:ln>
            <a:noFill/>
          </a:ln>
          <a:effectLst>
            <a:outerShdw blurRad="128588" rotWithShape="0" algn="bl" dir="3960000" dist="95250">
              <a:srgbClr val="000000">
                <a:alpha val="20000"/>
              </a:srgbClr>
            </a:outerShdw>
          </a:effectLst>
        </p:spPr>
      </p:pic>
      <p:sp>
        <p:nvSpPr>
          <p:cNvPr id="298" name="Google Shape;298;p17"/>
          <p:cNvSpPr/>
          <p:nvPr/>
        </p:nvSpPr>
        <p:spPr>
          <a:xfrm>
            <a:off x="8633775"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8862375"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17"/>
          <p:cNvPicPr preferRelativeResize="0"/>
          <p:nvPr/>
        </p:nvPicPr>
        <p:blipFill rotWithShape="1">
          <a:blip r:embed="rId2">
            <a:alphaModFix/>
          </a:blip>
          <a:srcRect b="0" l="0" r="43700" t="0"/>
          <a:stretch/>
        </p:blipFill>
        <p:spPr>
          <a:xfrm rot="10800000">
            <a:off x="7223724" y="3643262"/>
            <a:ext cx="3754800" cy="3751500"/>
          </a:xfrm>
          <a:prstGeom prst="ellipse">
            <a:avLst/>
          </a:prstGeom>
          <a:noFill/>
          <a:ln>
            <a:noFill/>
          </a:ln>
          <a:effectLst>
            <a:outerShdw blurRad="114300" rotWithShape="0" algn="bl" dir="12780000" dist="76200">
              <a:srgbClr val="000000">
                <a:alpha val="22000"/>
              </a:srgbClr>
            </a:outerShdw>
          </a:effectLst>
        </p:spPr>
      </p:pic>
      <p:pic>
        <p:nvPicPr>
          <p:cNvPr id="301" name="Google Shape;301;p17"/>
          <p:cNvPicPr preferRelativeResize="0"/>
          <p:nvPr/>
        </p:nvPicPr>
        <p:blipFill rotWithShape="1">
          <a:blip r:embed="rId2">
            <a:alphaModFix/>
          </a:blip>
          <a:srcRect b="0" l="0" r="43700" t="0"/>
          <a:stretch/>
        </p:blipFill>
        <p:spPr>
          <a:xfrm rot="10800000">
            <a:off x="7401624" y="3821012"/>
            <a:ext cx="3399000" cy="3396000"/>
          </a:xfrm>
          <a:prstGeom prst="ellipse">
            <a:avLst/>
          </a:prstGeom>
          <a:noFill/>
          <a:ln>
            <a:noFill/>
          </a:ln>
          <a:effectLst>
            <a:outerShdw blurRad="128588" rotWithShape="0" algn="bl" dir="12780000" dist="95250">
              <a:srgbClr val="000000">
                <a:alpha val="20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302" name="Shape 302"/>
        <p:cNvGrpSpPr/>
        <p:nvPr/>
      </p:nvGrpSpPr>
      <p:grpSpPr>
        <a:xfrm>
          <a:off x="0" y="0"/>
          <a:ext cx="0" cy="0"/>
          <a:chOff x="0" y="0"/>
          <a:chExt cx="0" cy="0"/>
        </a:xfrm>
      </p:grpSpPr>
      <p:sp>
        <p:nvSpPr>
          <p:cNvPr id="303" name="Google Shape;303;p18"/>
          <p:cNvSpPr/>
          <p:nvPr/>
        </p:nvSpPr>
        <p:spPr>
          <a:xfrm>
            <a:off x="713250" y="774350"/>
            <a:ext cx="7717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txBox="1"/>
          <p:nvPr>
            <p:ph idx="1" type="body"/>
          </p:nvPr>
        </p:nvSpPr>
        <p:spPr>
          <a:xfrm>
            <a:off x="1106400" y="1898650"/>
            <a:ext cx="6931200" cy="26094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306" name="Google Shape;306;p18"/>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7" name="Google Shape;307;p18"/>
          <p:cNvSpPr txBox="1"/>
          <p:nvPr>
            <p:ph idx="2" type="subTitle"/>
          </p:nvPr>
        </p:nvSpPr>
        <p:spPr>
          <a:xfrm>
            <a:off x="1106400" y="1298448"/>
            <a:ext cx="6931200" cy="5487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pic>
        <p:nvPicPr>
          <p:cNvPr id="308" name="Google Shape;308;p18"/>
          <p:cNvPicPr preferRelativeResize="0"/>
          <p:nvPr/>
        </p:nvPicPr>
        <p:blipFill rotWithShape="1">
          <a:blip r:embed="rId2">
            <a:alphaModFix/>
          </a:blip>
          <a:srcRect b="0" l="0" r="43700" t="0"/>
          <a:stretch/>
        </p:blipFill>
        <p:spPr>
          <a:xfrm rot="10800000">
            <a:off x="7423749" y="-2147938"/>
            <a:ext cx="3754800" cy="3751500"/>
          </a:xfrm>
          <a:prstGeom prst="ellipse">
            <a:avLst/>
          </a:prstGeom>
          <a:noFill/>
          <a:ln>
            <a:noFill/>
          </a:ln>
          <a:effectLst>
            <a:outerShdw blurRad="114300" rotWithShape="0" algn="bl" dir="3960000" dist="76200">
              <a:srgbClr val="000000">
                <a:alpha val="22000"/>
              </a:srgbClr>
            </a:outerShdw>
          </a:effectLst>
        </p:spPr>
      </p:pic>
      <p:pic>
        <p:nvPicPr>
          <p:cNvPr id="309" name="Google Shape;309;p18"/>
          <p:cNvPicPr preferRelativeResize="0"/>
          <p:nvPr/>
        </p:nvPicPr>
        <p:blipFill rotWithShape="1">
          <a:blip r:embed="rId2">
            <a:alphaModFix/>
          </a:blip>
          <a:srcRect b="0" l="0" r="43700" t="0"/>
          <a:stretch/>
        </p:blipFill>
        <p:spPr>
          <a:xfrm rot="10800000">
            <a:off x="7652340" y="-2014602"/>
            <a:ext cx="3399000" cy="3396000"/>
          </a:xfrm>
          <a:prstGeom prst="ellipse">
            <a:avLst/>
          </a:prstGeom>
          <a:noFill/>
          <a:ln>
            <a:noFill/>
          </a:ln>
          <a:effectLst>
            <a:outerShdw blurRad="128588" rotWithShape="0" algn="bl" dir="3960000" dist="95250">
              <a:srgbClr val="000000">
                <a:alpha val="20000"/>
              </a:srgbClr>
            </a:outerShdw>
          </a:effectLst>
        </p:spPr>
      </p:pic>
      <p:grpSp>
        <p:nvGrpSpPr>
          <p:cNvPr id="310" name="Google Shape;310;p18"/>
          <p:cNvGrpSpPr/>
          <p:nvPr/>
        </p:nvGrpSpPr>
        <p:grpSpPr>
          <a:xfrm>
            <a:off x="-1704033" y="-1657759"/>
            <a:ext cx="3262125" cy="3259244"/>
            <a:chOff x="5619000" y="1044600"/>
            <a:chExt cx="3057000" cy="3054300"/>
          </a:xfrm>
        </p:grpSpPr>
        <p:pic>
          <p:nvPicPr>
            <p:cNvPr id="311" name="Google Shape;311;p18"/>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312" name="Google Shape;312;p18"/>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18"/>
          <p:cNvGrpSpPr/>
          <p:nvPr/>
        </p:nvGrpSpPr>
        <p:grpSpPr>
          <a:xfrm>
            <a:off x="8324286" y="3667261"/>
            <a:ext cx="212983" cy="212799"/>
            <a:chOff x="8223275" y="-331450"/>
            <a:chExt cx="1042500" cy="1041600"/>
          </a:xfrm>
        </p:grpSpPr>
        <p:pic>
          <p:nvPicPr>
            <p:cNvPr id="314" name="Google Shape;314;p18"/>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15" name="Google Shape;315;p1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8"/>
          <p:cNvGrpSpPr/>
          <p:nvPr/>
        </p:nvGrpSpPr>
        <p:grpSpPr>
          <a:xfrm>
            <a:off x="8607118" y="3048128"/>
            <a:ext cx="394586" cy="394246"/>
            <a:chOff x="8223275" y="-331450"/>
            <a:chExt cx="1042500" cy="1041600"/>
          </a:xfrm>
        </p:grpSpPr>
        <p:pic>
          <p:nvPicPr>
            <p:cNvPr id="317" name="Google Shape;317;p18"/>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18" name="Google Shape;318;p1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18"/>
          <p:cNvGrpSpPr/>
          <p:nvPr/>
        </p:nvGrpSpPr>
        <p:grpSpPr>
          <a:xfrm>
            <a:off x="353936" y="1609336"/>
            <a:ext cx="212983" cy="212799"/>
            <a:chOff x="8223275" y="-331450"/>
            <a:chExt cx="1042500" cy="1041600"/>
          </a:xfrm>
        </p:grpSpPr>
        <p:pic>
          <p:nvPicPr>
            <p:cNvPr id="320" name="Google Shape;320;p18"/>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21" name="Google Shape;321;p1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8"/>
          <p:cNvGrpSpPr/>
          <p:nvPr/>
        </p:nvGrpSpPr>
        <p:grpSpPr>
          <a:xfrm>
            <a:off x="68143" y="2038478"/>
            <a:ext cx="394586" cy="394246"/>
            <a:chOff x="8223275" y="-331450"/>
            <a:chExt cx="1042500" cy="1041600"/>
          </a:xfrm>
        </p:grpSpPr>
        <p:pic>
          <p:nvPicPr>
            <p:cNvPr id="323" name="Google Shape;323;p18"/>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24" name="Google Shape;324;p1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25" name="Shape 325"/>
        <p:cNvGrpSpPr/>
        <p:nvPr/>
      </p:nvGrpSpPr>
      <p:grpSpPr>
        <a:xfrm>
          <a:off x="0" y="0"/>
          <a:ext cx="0" cy="0"/>
          <a:chOff x="0" y="0"/>
          <a:chExt cx="0" cy="0"/>
        </a:xfrm>
      </p:grpSpPr>
      <p:sp>
        <p:nvSpPr>
          <p:cNvPr id="326" name="Google Shape;326;p19"/>
          <p:cNvSpPr/>
          <p:nvPr/>
        </p:nvSpPr>
        <p:spPr>
          <a:xfrm>
            <a:off x="713227" y="1388500"/>
            <a:ext cx="2431500" cy="3210900"/>
          </a:xfrm>
          <a:prstGeom prst="roundRect">
            <a:avLst>
              <a:gd fmla="val 10772"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3367030" y="1388500"/>
            <a:ext cx="2431500" cy="32109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5999277" y="1388500"/>
            <a:ext cx="2431500" cy="3210900"/>
          </a:xfrm>
          <a:prstGeom prst="roundRect">
            <a:avLst>
              <a:gd fmla="val 10772"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txBox="1"/>
          <p:nvPr>
            <p:ph type="title"/>
          </p:nvPr>
        </p:nvSpPr>
        <p:spPr>
          <a:xfrm>
            <a:off x="720000" y="539496"/>
            <a:ext cx="77040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 name="Google Shape;331;p19"/>
          <p:cNvSpPr txBox="1"/>
          <p:nvPr>
            <p:ph idx="2" type="title"/>
          </p:nvPr>
        </p:nvSpPr>
        <p:spPr>
          <a:xfrm>
            <a:off x="841327" y="2918127"/>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2" name="Google Shape;332;p19"/>
          <p:cNvSpPr txBox="1"/>
          <p:nvPr>
            <p:ph idx="1" type="subTitle"/>
          </p:nvPr>
        </p:nvSpPr>
        <p:spPr>
          <a:xfrm>
            <a:off x="740227" y="3312302"/>
            <a:ext cx="2377500" cy="82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3" name="Google Shape;333;p19"/>
          <p:cNvSpPr txBox="1"/>
          <p:nvPr>
            <p:ph idx="3" type="title"/>
          </p:nvPr>
        </p:nvSpPr>
        <p:spPr>
          <a:xfrm>
            <a:off x="3495130" y="2918127"/>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 name="Google Shape;334;p19"/>
          <p:cNvSpPr txBox="1"/>
          <p:nvPr>
            <p:ph idx="4" type="subTitle"/>
          </p:nvPr>
        </p:nvSpPr>
        <p:spPr>
          <a:xfrm>
            <a:off x="3394030" y="3312302"/>
            <a:ext cx="2377500" cy="82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5" name="Google Shape;335;p19"/>
          <p:cNvSpPr txBox="1"/>
          <p:nvPr>
            <p:ph idx="5" type="title"/>
          </p:nvPr>
        </p:nvSpPr>
        <p:spPr>
          <a:xfrm>
            <a:off x="6127377" y="2918127"/>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19"/>
          <p:cNvSpPr txBox="1"/>
          <p:nvPr>
            <p:ph idx="6" type="subTitle"/>
          </p:nvPr>
        </p:nvSpPr>
        <p:spPr>
          <a:xfrm>
            <a:off x="6026277" y="3312302"/>
            <a:ext cx="2377500" cy="82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pic>
        <p:nvPicPr>
          <p:cNvPr id="337" name="Google Shape;337;p19"/>
          <p:cNvPicPr preferRelativeResize="0"/>
          <p:nvPr/>
        </p:nvPicPr>
        <p:blipFill rotWithShape="1">
          <a:blip r:embed="rId2">
            <a:alphaModFix/>
          </a:blip>
          <a:srcRect b="0" l="0" r="43700" t="0"/>
          <a:stretch/>
        </p:blipFill>
        <p:spPr>
          <a:xfrm>
            <a:off x="-2559985" y="-1976177"/>
            <a:ext cx="3754800" cy="3751500"/>
          </a:xfrm>
          <a:prstGeom prst="ellipse">
            <a:avLst/>
          </a:prstGeom>
          <a:noFill/>
          <a:ln>
            <a:noFill/>
          </a:ln>
          <a:effectLst>
            <a:outerShdw blurRad="85725" rotWithShape="0" algn="bl" dir="3960000" dist="95250">
              <a:srgbClr val="000000">
                <a:alpha val="50000"/>
              </a:srgbClr>
            </a:outerShdw>
          </a:effectLst>
        </p:spPr>
      </p:pic>
      <p:pic>
        <p:nvPicPr>
          <p:cNvPr id="338" name="Google Shape;338;p19"/>
          <p:cNvPicPr preferRelativeResize="0"/>
          <p:nvPr/>
        </p:nvPicPr>
        <p:blipFill rotWithShape="1">
          <a:blip r:embed="rId2">
            <a:alphaModFix/>
          </a:blip>
          <a:srcRect b="0" l="0" r="43700" t="0"/>
          <a:stretch/>
        </p:blipFill>
        <p:spPr>
          <a:xfrm>
            <a:off x="-2480726" y="-1855538"/>
            <a:ext cx="3399000" cy="3396000"/>
          </a:xfrm>
          <a:prstGeom prst="ellipse">
            <a:avLst/>
          </a:prstGeom>
          <a:noFill/>
          <a:ln>
            <a:noFill/>
          </a:ln>
          <a:effectLst>
            <a:outerShdw blurRad="285750" rotWithShape="0" algn="bl" dir="3960000" dist="95250">
              <a:srgbClr val="000000">
                <a:alpha val="50000"/>
              </a:srgbClr>
            </a:outerShdw>
          </a:effectLst>
        </p:spPr>
      </p:pic>
      <p:grpSp>
        <p:nvGrpSpPr>
          <p:cNvPr id="339" name="Google Shape;339;p19"/>
          <p:cNvGrpSpPr/>
          <p:nvPr/>
        </p:nvGrpSpPr>
        <p:grpSpPr>
          <a:xfrm>
            <a:off x="248293" y="145253"/>
            <a:ext cx="394586" cy="394246"/>
            <a:chOff x="8223275" y="-331450"/>
            <a:chExt cx="1042500" cy="1041600"/>
          </a:xfrm>
        </p:grpSpPr>
        <p:pic>
          <p:nvPicPr>
            <p:cNvPr id="340" name="Google Shape;340;p19"/>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41" name="Google Shape;341;p1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19"/>
          <p:cNvGrpSpPr/>
          <p:nvPr/>
        </p:nvGrpSpPr>
        <p:grpSpPr>
          <a:xfrm>
            <a:off x="198286" y="721111"/>
            <a:ext cx="212983" cy="212799"/>
            <a:chOff x="8223275" y="-331450"/>
            <a:chExt cx="1042500" cy="1041600"/>
          </a:xfrm>
        </p:grpSpPr>
        <p:pic>
          <p:nvPicPr>
            <p:cNvPr id="343" name="Google Shape;343;p19"/>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44" name="Google Shape;344;p1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19"/>
          <p:cNvSpPr/>
          <p:nvPr/>
        </p:nvSpPr>
        <p:spPr>
          <a:xfrm>
            <a:off x="8732725"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8961325"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19"/>
          <p:cNvGrpSpPr/>
          <p:nvPr/>
        </p:nvGrpSpPr>
        <p:grpSpPr>
          <a:xfrm>
            <a:off x="8261756" y="342378"/>
            <a:ext cx="394586" cy="394246"/>
            <a:chOff x="8223275" y="-331450"/>
            <a:chExt cx="1042500" cy="1041600"/>
          </a:xfrm>
        </p:grpSpPr>
        <p:pic>
          <p:nvPicPr>
            <p:cNvPr id="348" name="Google Shape;348;p19"/>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49" name="Google Shape;349;p1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9"/>
          <p:cNvGrpSpPr/>
          <p:nvPr/>
        </p:nvGrpSpPr>
        <p:grpSpPr>
          <a:xfrm>
            <a:off x="7987511" y="129586"/>
            <a:ext cx="212983" cy="212799"/>
            <a:chOff x="8223275" y="-331450"/>
            <a:chExt cx="1042500" cy="1041600"/>
          </a:xfrm>
        </p:grpSpPr>
        <p:pic>
          <p:nvPicPr>
            <p:cNvPr id="351" name="Google Shape;351;p19"/>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52" name="Google Shape;352;p1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53" name="Shape 353"/>
        <p:cNvGrpSpPr/>
        <p:nvPr/>
      </p:nvGrpSpPr>
      <p:grpSpPr>
        <a:xfrm>
          <a:off x="0" y="0"/>
          <a:ext cx="0" cy="0"/>
          <a:chOff x="0" y="0"/>
          <a:chExt cx="0" cy="0"/>
        </a:xfrm>
      </p:grpSpPr>
      <p:sp>
        <p:nvSpPr>
          <p:cNvPr id="354" name="Google Shape;354;p20"/>
          <p:cNvSpPr/>
          <p:nvPr/>
        </p:nvSpPr>
        <p:spPr>
          <a:xfrm>
            <a:off x="713250" y="774350"/>
            <a:ext cx="7717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7" name="Google Shape;357;p20"/>
          <p:cNvSpPr txBox="1"/>
          <p:nvPr>
            <p:ph idx="2" type="title"/>
          </p:nvPr>
        </p:nvSpPr>
        <p:spPr>
          <a:xfrm>
            <a:off x="1050325" y="1583000"/>
            <a:ext cx="23091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8" name="Google Shape;358;p20"/>
          <p:cNvSpPr txBox="1"/>
          <p:nvPr>
            <p:ph idx="1" type="subTitle"/>
          </p:nvPr>
        </p:nvSpPr>
        <p:spPr>
          <a:xfrm>
            <a:off x="1206106" y="1930688"/>
            <a:ext cx="21534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59" name="Google Shape;359;p20"/>
          <p:cNvSpPr txBox="1"/>
          <p:nvPr>
            <p:ph idx="3" type="title"/>
          </p:nvPr>
        </p:nvSpPr>
        <p:spPr>
          <a:xfrm>
            <a:off x="5784575" y="1583000"/>
            <a:ext cx="23091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0" name="Google Shape;360;p20"/>
          <p:cNvSpPr txBox="1"/>
          <p:nvPr>
            <p:ph idx="4" type="subTitle"/>
          </p:nvPr>
        </p:nvSpPr>
        <p:spPr>
          <a:xfrm>
            <a:off x="5784575" y="1930688"/>
            <a:ext cx="2153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1" name="Google Shape;361;p20"/>
          <p:cNvSpPr txBox="1"/>
          <p:nvPr>
            <p:ph idx="5" type="title"/>
          </p:nvPr>
        </p:nvSpPr>
        <p:spPr>
          <a:xfrm>
            <a:off x="1050325" y="3026649"/>
            <a:ext cx="2309100" cy="365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2" name="Google Shape;362;p20"/>
          <p:cNvSpPr txBox="1"/>
          <p:nvPr>
            <p:ph idx="6" type="subTitle"/>
          </p:nvPr>
        </p:nvSpPr>
        <p:spPr>
          <a:xfrm>
            <a:off x="1206106" y="3377175"/>
            <a:ext cx="2153400" cy="548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3" name="Google Shape;363;p20"/>
          <p:cNvSpPr txBox="1"/>
          <p:nvPr>
            <p:ph idx="7" type="title"/>
          </p:nvPr>
        </p:nvSpPr>
        <p:spPr>
          <a:xfrm>
            <a:off x="5784575" y="3026649"/>
            <a:ext cx="23133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4" name="Google Shape;364;p20"/>
          <p:cNvSpPr txBox="1"/>
          <p:nvPr>
            <p:ph idx="8" type="subTitle"/>
          </p:nvPr>
        </p:nvSpPr>
        <p:spPr>
          <a:xfrm>
            <a:off x="5784575" y="3377175"/>
            <a:ext cx="2153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5" name="Google Shape;365;p20"/>
          <p:cNvSpPr/>
          <p:nvPr/>
        </p:nvSpPr>
        <p:spPr>
          <a:xfrm>
            <a:off x="8812913"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20"/>
          <p:cNvPicPr preferRelativeResize="0"/>
          <p:nvPr/>
        </p:nvPicPr>
        <p:blipFill rotWithShape="1">
          <a:blip r:embed="rId2">
            <a:alphaModFix/>
          </a:blip>
          <a:srcRect b="0" l="0" r="43700" t="0"/>
          <a:stretch/>
        </p:blipFill>
        <p:spPr>
          <a:xfrm flipH="1">
            <a:off x="-2139351" y="3681987"/>
            <a:ext cx="3754800" cy="3751500"/>
          </a:xfrm>
          <a:prstGeom prst="ellipse">
            <a:avLst/>
          </a:prstGeom>
          <a:noFill/>
          <a:ln>
            <a:noFill/>
          </a:ln>
          <a:effectLst>
            <a:outerShdw blurRad="114300" rotWithShape="0" algn="bl" dir="3960000" dist="76200">
              <a:srgbClr val="000000">
                <a:alpha val="22000"/>
              </a:srgbClr>
            </a:outerShdw>
          </a:effectLst>
        </p:spPr>
      </p:pic>
      <p:pic>
        <p:nvPicPr>
          <p:cNvPr id="367" name="Google Shape;367;p20"/>
          <p:cNvPicPr preferRelativeResize="0"/>
          <p:nvPr/>
        </p:nvPicPr>
        <p:blipFill rotWithShape="1">
          <a:blip r:embed="rId2">
            <a:alphaModFix/>
          </a:blip>
          <a:srcRect b="0" l="0" r="43700" t="0"/>
          <a:stretch/>
        </p:blipFill>
        <p:spPr>
          <a:xfrm flipH="1">
            <a:off x="-1961460" y="3859723"/>
            <a:ext cx="3399000" cy="3396000"/>
          </a:xfrm>
          <a:prstGeom prst="ellipse">
            <a:avLst/>
          </a:prstGeom>
          <a:noFill/>
          <a:ln>
            <a:noFill/>
          </a:ln>
          <a:effectLst>
            <a:outerShdw blurRad="128588" rotWithShape="0" algn="bl" dir="3960000" dist="95250">
              <a:srgbClr val="000000">
                <a:alpha val="20000"/>
              </a:srgbClr>
            </a:outerShdw>
          </a:effectLst>
        </p:spPr>
      </p:pic>
      <p:pic>
        <p:nvPicPr>
          <p:cNvPr id="368" name="Google Shape;368;p20"/>
          <p:cNvPicPr preferRelativeResize="0"/>
          <p:nvPr/>
        </p:nvPicPr>
        <p:blipFill rotWithShape="1">
          <a:blip r:embed="rId2">
            <a:alphaModFix/>
          </a:blip>
          <a:srcRect b="0" l="0" r="43700" t="0"/>
          <a:stretch/>
        </p:blipFill>
        <p:spPr>
          <a:xfrm rot="10800000">
            <a:off x="7557099" y="-2168488"/>
            <a:ext cx="3754800" cy="3751500"/>
          </a:xfrm>
          <a:prstGeom prst="ellipse">
            <a:avLst/>
          </a:prstGeom>
          <a:noFill/>
          <a:ln>
            <a:noFill/>
          </a:ln>
          <a:effectLst>
            <a:outerShdw blurRad="114300" rotWithShape="0" algn="bl" dir="3960000" dist="76200">
              <a:srgbClr val="000000">
                <a:alpha val="22000"/>
              </a:srgbClr>
            </a:outerShdw>
          </a:effectLst>
        </p:spPr>
      </p:pic>
      <p:pic>
        <p:nvPicPr>
          <p:cNvPr id="369" name="Google Shape;369;p20"/>
          <p:cNvPicPr preferRelativeResize="0"/>
          <p:nvPr/>
        </p:nvPicPr>
        <p:blipFill rotWithShape="1">
          <a:blip r:embed="rId2">
            <a:alphaModFix/>
          </a:blip>
          <a:srcRect b="0" l="0" r="43700" t="0"/>
          <a:stretch/>
        </p:blipFill>
        <p:spPr>
          <a:xfrm rot="10800000">
            <a:off x="7734990" y="-1990752"/>
            <a:ext cx="3399000" cy="3396000"/>
          </a:xfrm>
          <a:prstGeom prst="ellipse">
            <a:avLst/>
          </a:prstGeom>
          <a:noFill/>
          <a:ln>
            <a:noFill/>
          </a:ln>
          <a:effectLst>
            <a:outerShdw blurRad="128588" rotWithShape="0" algn="bl" dir="3960000" dist="95250">
              <a:srgbClr val="000000">
                <a:alpha val="20000"/>
              </a:srgbClr>
            </a:outerShdw>
          </a:effectLst>
        </p:spPr>
      </p:pic>
      <p:grpSp>
        <p:nvGrpSpPr>
          <p:cNvPr id="370" name="Google Shape;370;p20"/>
          <p:cNvGrpSpPr/>
          <p:nvPr/>
        </p:nvGrpSpPr>
        <p:grpSpPr>
          <a:xfrm>
            <a:off x="7840543" y="4705478"/>
            <a:ext cx="394586" cy="394246"/>
            <a:chOff x="8223275" y="-331450"/>
            <a:chExt cx="1042500" cy="1041600"/>
          </a:xfrm>
        </p:grpSpPr>
        <p:pic>
          <p:nvPicPr>
            <p:cNvPr id="371" name="Google Shape;371;p20"/>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72" name="Google Shape;372;p20"/>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20"/>
          <p:cNvGrpSpPr/>
          <p:nvPr/>
        </p:nvGrpSpPr>
        <p:grpSpPr>
          <a:xfrm>
            <a:off x="8535911" y="4333486"/>
            <a:ext cx="212983" cy="212799"/>
            <a:chOff x="8223275" y="-331450"/>
            <a:chExt cx="1042500" cy="1041600"/>
          </a:xfrm>
        </p:grpSpPr>
        <p:pic>
          <p:nvPicPr>
            <p:cNvPr id="374" name="Google Shape;374;p20"/>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75" name="Google Shape;375;p20"/>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976050" y="2448825"/>
            <a:ext cx="7191900" cy="841800"/>
          </a:xfrm>
          <a:prstGeom prst="rect">
            <a:avLst/>
          </a:prstGeom>
          <a:effectLst>
            <a:outerShdw blurRad="71438" rotWithShape="0" algn="bl" dir="2700000" dist="47625">
              <a:srgbClr val="000000">
                <a:alpha val="30000"/>
              </a:srgbClr>
            </a:outerShdw>
          </a:effectLst>
        </p:spPr>
        <p:txBody>
          <a:bodyPr anchorCtr="0" anchor="ctr" bIns="91425" lIns="91425" spcFirstLastPara="1" rIns="91425" wrap="square" tIns="91425">
            <a:noAutofit/>
          </a:bodyPr>
          <a:lstStyle>
            <a:lvl1pPr lvl="0">
              <a:spcBef>
                <a:spcPts val="0"/>
              </a:spcBef>
              <a:spcAft>
                <a:spcPts val="0"/>
              </a:spcAft>
              <a:buSzPts val="3600"/>
              <a:buNone/>
              <a:defRPr sz="5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3945600" y="1328718"/>
            <a:ext cx="1252800" cy="841800"/>
          </a:xfrm>
          <a:prstGeom prst="rect">
            <a:avLst/>
          </a:prstGeom>
          <a:effectLst>
            <a:outerShdw blurRad="57150" rotWithShape="0" algn="bl" dir="2700000" dist="38100">
              <a:srgbClr val="000000">
                <a:alpha val="30000"/>
              </a:srgbClr>
            </a:outerShdw>
          </a:effectLst>
        </p:spPr>
        <p:txBody>
          <a:bodyPr anchorCtr="0" anchor="ctr" bIns="91425" lIns="91425" spcFirstLastPara="1" rIns="91425" wrap="square" tIns="91425">
            <a:noAutofit/>
          </a:bodyPr>
          <a:lstStyle>
            <a:lvl1pPr lvl="0" rtl="0">
              <a:spcBef>
                <a:spcPts val="0"/>
              </a:spcBef>
              <a:spcAft>
                <a:spcPts val="0"/>
              </a:spcAft>
              <a:buSzPts val="6000"/>
              <a:buNone/>
              <a:defRPr sz="45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 name="Google Shape;21;p3"/>
          <p:cNvSpPr txBox="1"/>
          <p:nvPr>
            <p:ph idx="1" type="subTitle"/>
          </p:nvPr>
        </p:nvSpPr>
        <p:spPr>
          <a:xfrm>
            <a:off x="2130450" y="3563075"/>
            <a:ext cx="4672500" cy="36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solidFill>
                  <a:schemeClr val="dk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 name="Google Shape;22;p3"/>
          <p:cNvSpPr/>
          <p:nvPr/>
        </p:nvSpPr>
        <p:spPr>
          <a:xfrm rot="-5400000">
            <a:off x="4548300" y="-4171950"/>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548300" y="-4400550"/>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3"/>
          <p:cNvPicPr preferRelativeResize="0"/>
          <p:nvPr/>
        </p:nvPicPr>
        <p:blipFill rotWithShape="1">
          <a:blip r:embed="rId2">
            <a:alphaModFix/>
          </a:blip>
          <a:srcRect b="0" l="0" r="43700" t="0"/>
          <a:stretch/>
        </p:blipFill>
        <p:spPr>
          <a:xfrm flipH="1" rot="10800000">
            <a:off x="6637320" y="-2005063"/>
            <a:ext cx="3754800" cy="3751500"/>
          </a:xfrm>
          <a:prstGeom prst="ellipse">
            <a:avLst/>
          </a:prstGeom>
          <a:noFill/>
          <a:ln>
            <a:noFill/>
          </a:ln>
          <a:effectLst>
            <a:outerShdw blurRad="114300" rotWithShape="0" algn="bl" dir="3960000" dist="76200">
              <a:srgbClr val="000000">
                <a:alpha val="22000"/>
              </a:srgbClr>
            </a:outerShdw>
          </a:effectLst>
        </p:spPr>
      </p:pic>
      <p:pic>
        <p:nvPicPr>
          <p:cNvPr id="25" name="Google Shape;25;p3"/>
          <p:cNvPicPr preferRelativeResize="0"/>
          <p:nvPr/>
        </p:nvPicPr>
        <p:blipFill rotWithShape="1">
          <a:blip r:embed="rId2">
            <a:alphaModFix/>
          </a:blip>
          <a:srcRect b="0" l="0" r="43700" t="0"/>
          <a:stretch/>
        </p:blipFill>
        <p:spPr>
          <a:xfrm flipH="1" rot="10800000">
            <a:off x="6993129" y="-2005077"/>
            <a:ext cx="3399000" cy="3396000"/>
          </a:xfrm>
          <a:prstGeom prst="ellipse">
            <a:avLst/>
          </a:prstGeom>
          <a:noFill/>
          <a:ln>
            <a:noFill/>
          </a:ln>
          <a:effectLst>
            <a:outerShdw blurRad="128588" rotWithShape="0" algn="bl" dir="3960000" dist="95250">
              <a:srgbClr val="000000">
                <a:alpha val="20000"/>
              </a:srgbClr>
            </a:outerShdw>
          </a:effectLst>
        </p:spPr>
      </p:pic>
      <p:grpSp>
        <p:nvGrpSpPr>
          <p:cNvPr id="26" name="Google Shape;26;p3"/>
          <p:cNvGrpSpPr/>
          <p:nvPr/>
        </p:nvGrpSpPr>
        <p:grpSpPr>
          <a:xfrm flipH="1">
            <a:off x="-1786935" y="3638141"/>
            <a:ext cx="3262125" cy="3259244"/>
            <a:chOff x="5619000" y="1044600"/>
            <a:chExt cx="3057000" cy="3054300"/>
          </a:xfrm>
        </p:grpSpPr>
        <p:pic>
          <p:nvPicPr>
            <p:cNvPr id="27" name="Google Shape;27;p3"/>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28" name="Google Shape;28;p3"/>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3"/>
          <p:cNvGrpSpPr/>
          <p:nvPr/>
        </p:nvGrpSpPr>
        <p:grpSpPr>
          <a:xfrm>
            <a:off x="534911" y="2799961"/>
            <a:ext cx="212983" cy="212799"/>
            <a:chOff x="8223275" y="-331450"/>
            <a:chExt cx="1042500" cy="1041600"/>
          </a:xfrm>
        </p:grpSpPr>
        <p:pic>
          <p:nvPicPr>
            <p:cNvPr id="30" name="Google Shape;30;p3"/>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1" name="Google Shape;31;p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3"/>
          <p:cNvGrpSpPr/>
          <p:nvPr/>
        </p:nvGrpSpPr>
        <p:grpSpPr>
          <a:xfrm>
            <a:off x="115768" y="3117503"/>
            <a:ext cx="394586" cy="394246"/>
            <a:chOff x="8223275" y="-331450"/>
            <a:chExt cx="1042500" cy="1041600"/>
          </a:xfrm>
        </p:grpSpPr>
        <p:pic>
          <p:nvPicPr>
            <p:cNvPr id="33" name="Google Shape;33;p3"/>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4" name="Google Shape;34;p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3"/>
          <p:cNvGrpSpPr/>
          <p:nvPr/>
        </p:nvGrpSpPr>
        <p:grpSpPr>
          <a:xfrm>
            <a:off x="8526343" y="1984028"/>
            <a:ext cx="394586" cy="394246"/>
            <a:chOff x="8223275" y="-331450"/>
            <a:chExt cx="1042500" cy="1041600"/>
          </a:xfrm>
        </p:grpSpPr>
        <p:pic>
          <p:nvPicPr>
            <p:cNvPr id="36" name="Google Shape;36;p3"/>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7" name="Google Shape;37;p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3"/>
          <p:cNvGrpSpPr/>
          <p:nvPr/>
        </p:nvGrpSpPr>
        <p:grpSpPr>
          <a:xfrm>
            <a:off x="8617148" y="2704711"/>
            <a:ext cx="212983" cy="212799"/>
            <a:chOff x="8223275" y="-331450"/>
            <a:chExt cx="1042500" cy="1041600"/>
          </a:xfrm>
        </p:grpSpPr>
        <p:pic>
          <p:nvPicPr>
            <p:cNvPr id="39" name="Google Shape;39;p3"/>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0" name="Google Shape;40;p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5">
    <p:spTree>
      <p:nvGrpSpPr>
        <p:cNvPr id="376" name="Shape 376"/>
        <p:cNvGrpSpPr/>
        <p:nvPr/>
      </p:nvGrpSpPr>
      <p:grpSpPr>
        <a:xfrm>
          <a:off x="0" y="0"/>
          <a:ext cx="0" cy="0"/>
          <a:chOff x="0" y="0"/>
          <a:chExt cx="0" cy="0"/>
        </a:xfrm>
      </p:grpSpPr>
      <p:sp>
        <p:nvSpPr>
          <p:cNvPr id="377" name="Google Shape;377;p21"/>
          <p:cNvSpPr/>
          <p:nvPr/>
        </p:nvSpPr>
        <p:spPr>
          <a:xfrm>
            <a:off x="713250" y="774350"/>
            <a:ext cx="7717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0" name="Google Shape;380;p21"/>
          <p:cNvSpPr txBox="1"/>
          <p:nvPr>
            <p:ph idx="2" type="title"/>
          </p:nvPr>
        </p:nvSpPr>
        <p:spPr>
          <a:xfrm>
            <a:off x="1101224" y="19114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21"/>
          <p:cNvSpPr txBox="1"/>
          <p:nvPr>
            <p:ph idx="1" type="subTitle"/>
          </p:nvPr>
        </p:nvSpPr>
        <p:spPr>
          <a:xfrm>
            <a:off x="1101224" y="2269375"/>
            <a:ext cx="1986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82" name="Google Shape;382;p21"/>
          <p:cNvSpPr txBox="1"/>
          <p:nvPr>
            <p:ph idx="3" type="title"/>
          </p:nvPr>
        </p:nvSpPr>
        <p:spPr>
          <a:xfrm>
            <a:off x="3579000" y="19114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3" name="Google Shape;383;p21"/>
          <p:cNvSpPr txBox="1"/>
          <p:nvPr>
            <p:ph idx="4" type="subTitle"/>
          </p:nvPr>
        </p:nvSpPr>
        <p:spPr>
          <a:xfrm>
            <a:off x="3579000" y="2269375"/>
            <a:ext cx="1986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84" name="Google Shape;384;p21"/>
          <p:cNvSpPr txBox="1"/>
          <p:nvPr>
            <p:ph idx="5" type="title"/>
          </p:nvPr>
        </p:nvSpPr>
        <p:spPr>
          <a:xfrm>
            <a:off x="1101224" y="35734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5" name="Google Shape;385;p21"/>
          <p:cNvSpPr txBox="1"/>
          <p:nvPr>
            <p:ph idx="6" type="subTitle"/>
          </p:nvPr>
        </p:nvSpPr>
        <p:spPr>
          <a:xfrm>
            <a:off x="1101224" y="3931375"/>
            <a:ext cx="1986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86" name="Google Shape;386;p21"/>
          <p:cNvSpPr txBox="1"/>
          <p:nvPr>
            <p:ph idx="7" type="title"/>
          </p:nvPr>
        </p:nvSpPr>
        <p:spPr>
          <a:xfrm>
            <a:off x="3579000" y="35734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7" name="Google Shape;387;p21"/>
          <p:cNvSpPr txBox="1"/>
          <p:nvPr>
            <p:ph idx="8" type="subTitle"/>
          </p:nvPr>
        </p:nvSpPr>
        <p:spPr>
          <a:xfrm>
            <a:off x="3579000" y="3931375"/>
            <a:ext cx="1986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88" name="Google Shape;388;p21"/>
          <p:cNvSpPr txBox="1"/>
          <p:nvPr>
            <p:ph idx="9" type="title"/>
          </p:nvPr>
        </p:nvSpPr>
        <p:spPr>
          <a:xfrm>
            <a:off x="6056776" y="19114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 name="Google Shape;389;p21"/>
          <p:cNvSpPr txBox="1"/>
          <p:nvPr>
            <p:ph idx="13" type="subTitle"/>
          </p:nvPr>
        </p:nvSpPr>
        <p:spPr>
          <a:xfrm>
            <a:off x="6056776" y="2269375"/>
            <a:ext cx="1986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90" name="Google Shape;390;p21"/>
          <p:cNvSpPr txBox="1"/>
          <p:nvPr>
            <p:ph idx="14" type="title"/>
          </p:nvPr>
        </p:nvSpPr>
        <p:spPr>
          <a:xfrm>
            <a:off x="6056776" y="3573450"/>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1" name="Google Shape;391;p21"/>
          <p:cNvSpPr txBox="1"/>
          <p:nvPr>
            <p:ph idx="15" type="subTitle"/>
          </p:nvPr>
        </p:nvSpPr>
        <p:spPr>
          <a:xfrm>
            <a:off x="6056776" y="3931375"/>
            <a:ext cx="19860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392" name="Google Shape;392;p21"/>
          <p:cNvGrpSpPr/>
          <p:nvPr/>
        </p:nvGrpSpPr>
        <p:grpSpPr>
          <a:xfrm>
            <a:off x="8573968" y="127953"/>
            <a:ext cx="394586" cy="394246"/>
            <a:chOff x="8223275" y="-331450"/>
            <a:chExt cx="1042500" cy="1041600"/>
          </a:xfrm>
        </p:grpSpPr>
        <p:pic>
          <p:nvPicPr>
            <p:cNvPr id="393" name="Google Shape;393;p21"/>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94" name="Google Shape;394;p2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1"/>
          <p:cNvGrpSpPr/>
          <p:nvPr/>
        </p:nvGrpSpPr>
        <p:grpSpPr>
          <a:xfrm>
            <a:off x="8968543" y="766128"/>
            <a:ext cx="394586" cy="394246"/>
            <a:chOff x="8223275" y="-331450"/>
            <a:chExt cx="1042500" cy="1041600"/>
          </a:xfrm>
        </p:grpSpPr>
        <p:pic>
          <p:nvPicPr>
            <p:cNvPr id="396" name="Google Shape;396;p21"/>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397" name="Google Shape;397;p2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21"/>
          <p:cNvGrpSpPr/>
          <p:nvPr/>
        </p:nvGrpSpPr>
        <p:grpSpPr>
          <a:xfrm>
            <a:off x="8589786" y="719461"/>
            <a:ext cx="212983" cy="212799"/>
            <a:chOff x="8223275" y="-331450"/>
            <a:chExt cx="1042500" cy="1041600"/>
          </a:xfrm>
        </p:grpSpPr>
        <p:pic>
          <p:nvPicPr>
            <p:cNvPr id="399" name="Google Shape;399;p21"/>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00" name="Google Shape;400;p2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21"/>
          <p:cNvGrpSpPr/>
          <p:nvPr/>
        </p:nvGrpSpPr>
        <p:grpSpPr>
          <a:xfrm>
            <a:off x="439661" y="218686"/>
            <a:ext cx="212983" cy="212799"/>
            <a:chOff x="8223275" y="-331450"/>
            <a:chExt cx="1042500" cy="1041600"/>
          </a:xfrm>
        </p:grpSpPr>
        <p:pic>
          <p:nvPicPr>
            <p:cNvPr id="402" name="Google Shape;402;p21"/>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03" name="Google Shape;403;p2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21"/>
          <p:cNvGrpSpPr/>
          <p:nvPr/>
        </p:nvGrpSpPr>
        <p:grpSpPr>
          <a:xfrm>
            <a:off x="153868" y="647828"/>
            <a:ext cx="394586" cy="394246"/>
            <a:chOff x="8223275" y="-331450"/>
            <a:chExt cx="1042500" cy="1041600"/>
          </a:xfrm>
        </p:grpSpPr>
        <p:pic>
          <p:nvPicPr>
            <p:cNvPr id="405" name="Google Shape;405;p21"/>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06" name="Google Shape;406;p2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21"/>
          <p:cNvGrpSpPr/>
          <p:nvPr/>
        </p:nvGrpSpPr>
        <p:grpSpPr>
          <a:xfrm>
            <a:off x="-2093025" y="3738153"/>
            <a:ext cx="3262125" cy="3259244"/>
            <a:chOff x="5619000" y="1044600"/>
            <a:chExt cx="3057000" cy="3054300"/>
          </a:xfrm>
        </p:grpSpPr>
        <p:pic>
          <p:nvPicPr>
            <p:cNvPr id="408" name="Google Shape;408;p21"/>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409" name="Google Shape;409;p21"/>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1"/>
          <p:cNvGrpSpPr/>
          <p:nvPr/>
        </p:nvGrpSpPr>
        <p:grpSpPr>
          <a:xfrm>
            <a:off x="7974900" y="3738153"/>
            <a:ext cx="3262125" cy="3259244"/>
            <a:chOff x="5619000" y="1044600"/>
            <a:chExt cx="3057000" cy="3054300"/>
          </a:xfrm>
        </p:grpSpPr>
        <p:pic>
          <p:nvPicPr>
            <p:cNvPr id="411" name="Google Shape;411;p21"/>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412" name="Google Shape;412;p21"/>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413" name="Shape 413"/>
        <p:cNvGrpSpPr/>
        <p:nvPr/>
      </p:nvGrpSpPr>
      <p:grpSpPr>
        <a:xfrm>
          <a:off x="0" y="0"/>
          <a:ext cx="0" cy="0"/>
          <a:chOff x="0" y="0"/>
          <a:chExt cx="0" cy="0"/>
        </a:xfrm>
      </p:grpSpPr>
      <p:sp>
        <p:nvSpPr>
          <p:cNvPr id="414" name="Google Shape;414;p22"/>
          <p:cNvSpPr/>
          <p:nvPr/>
        </p:nvSpPr>
        <p:spPr>
          <a:xfrm>
            <a:off x="713250" y="774350"/>
            <a:ext cx="7717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7" name="Google Shape;417;p22"/>
          <p:cNvSpPr txBox="1"/>
          <p:nvPr>
            <p:ph idx="2" type="title"/>
          </p:nvPr>
        </p:nvSpPr>
        <p:spPr>
          <a:xfrm>
            <a:off x="3396669" y="1519429"/>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8" name="Google Shape;418;p22"/>
          <p:cNvSpPr txBox="1"/>
          <p:nvPr>
            <p:ph idx="1" type="subTitle"/>
          </p:nvPr>
        </p:nvSpPr>
        <p:spPr>
          <a:xfrm>
            <a:off x="3396667" y="1879304"/>
            <a:ext cx="36627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9" name="Google Shape;419;p22"/>
          <p:cNvSpPr txBox="1"/>
          <p:nvPr>
            <p:ph idx="3" type="title"/>
          </p:nvPr>
        </p:nvSpPr>
        <p:spPr>
          <a:xfrm>
            <a:off x="3396664" y="3117763"/>
            <a:ext cx="2305500" cy="365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0" name="Google Shape;420;p22"/>
          <p:cNvSpPr txBox="1"/>
          <p:nvPr>
            <p:ph idx="4" type="subTitle"/>
          </p:nvPr>
        </p:nvSpPr>
        <p:spPr>
          <a:xfrm>
            <a:off x="3396660" y="3477638"/>
            <a:ext cx="36627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21" name="Google Shape;421;p22"/>
          <p:cNvSpPr txBox="1"/>
          <p:nvPr>
            <p:ph hasCustomPrompt="1" idx="5" type="title"/>
          </p:nvPr>
        </p:nvSpPr>
        <p:spPr>
          <a:xfrm>
            <a:off x="2279167" y="1785194"/>
            <a:ext cx="780900" cy="37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1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2" name="Google Shape;422;p22"/>
          <p:cNvSpPr txBox="1"/>
          <p:nvPr>
            <p:ph hasCustomPrompt="1" idx="6" type="title"/>
          </p:nvPr>
        </p:nvSpPr>
        <p:spPr>
          <a:xfrm>
            <a:off x="2274911" y="3403547"/>
            <a:ext cx="781200" cy="379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1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3" name="Google Shape;423;p22"/>
          <p:cNvSpPr/>
          <p:nvPr/>
        </p:nvSpPr>
        <p:spPr>
          <a:xfrm>
            <a:off x="8812913"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22"/>
          <p:cNvGrpSpPr/>
          <p:nvPr/>
        </p:nvGrpSpPr>
        <p:grpSpPr>
          <a:xfrm>
            <a:off x="7358604" y="3942941"/>
            <a:ext cx="3262125" cy="3259244"/>
            <a:chOff x="5619000" y="1044600"/>
            <a:chExt cx="3057000" cy="3054300"/>
          </a:xfrm>
        </p:grpSpPr>
        <p:pic>
          <p:nvPicPr>
            <p:cNvPr id="425" name="Google Shape;425;p22"/>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426" name="Google Shape;426;p22"/>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2"/>
          <p:cNvGrpSpPr/>
          <p:nvPr/>
        </p:nvGrpSpPr>
        <p:grpSpPr>
          <a:xfrm>
            <a:off x="-1863296" y="-1438684"/>
            <a:ext cx="3262125" cy="3259244"/>
            <a:chOff x="5619000" y="1044600"/>
            <a:chExt cx="3057000" cy="3054300"/>
          </a:xfrm>
        </p:grpSpPr>
        <p:pic>
          <p:nvPicPr>
            <p:cNvPr id="428" name="Google Shape;428;p22"/>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429" name="Google Shape;429;p22"/>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2"/>
          <p:cNvGrpSpPr/>
          <p:nvPr/>
        </p:nvGrpSpPr>
        <p:grpSpPr>
          <a:xfrm>
            <a:off x="7421443" y="145253"/>
            <a:ext cx="394586" cy="394246"/>
            <a:chOff x="8223275" y="-331450"/>
            <a:chExt cx="1042500" cy="1041600"/>
          </a:xfrm>
        </p:grpSpPr>
        <p:pic>
          <p:nvPicPr>
            <p:cNvPr id="431" name="Google Shape;431;p22"/>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32" name="Google Shape;432;p22"/>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22"/>
          <p:cNvGrpSpPr/>
          <p:nvPr/>
        </p:nvGrpSpPr>
        <p:grpSpPr>
          <a:xfrm>
            <a:off x="7945361" y="145261"/>
            <a:ext cx="212983" cy="212799"/>
            <a:chOff x="8223275" y="-331450"/>
            <a:chExt cx="1042500" cy="1041600"/>
          </a:xfrm>
        </p:grpSpPr>
        <p:pic>
          <p:nvPicPr>
            <p:cNvPr id="434" name="Google Shape;434;p22"/>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35" name="Google Shape;435;p22"/>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22"/>
          <p:cNvGrpSpPr/>
          <p:nvPr/>
        </p:nvGrpSpPr>
        <p:grpSpPr>
          <a:xfrm>
            <a:off x="372986" y="2114161"/>
            <a:ext cx="212983" cy="212799"/>
            <a:chOff x="8223275" y="-331450"/>
            <a:chExt cx="1042500" cy="1041600"/>
          </a:xfrm>
        </p:grpSpPr>
        <p:pic>
          <p:nvPicPr>
            <p:cNvPr id="437" name="Google Shape;437;p22"/>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38" name="Google Shape;438;p22"/>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2"/>
          <p:cNvGrpSpPr/>
          <p:nvPr/>
        </p:nvGrpSpPr>
        <p:grpSpPr>
          <a:xfrm>
            <a:off x="87193" y="2543303"/>
            <a:ext cx="394586" cy="394246"/>
            <a:chOff x="8223275" y="-331450"/>
            <a:chExt cx="1042500" cy="1041600"/>
          </a:xfrm>
        </p:grpSpPr>
        <p:pic>
          <p:nvPicPr>
            <p:cNvPr id="440" name="Google Shape;440;p22"/>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41" name="Google Shape;441;p22"/>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42" name="Shape 442"/>
        <p:cNvGrpSpPr/>
        <p:nvPr/>
      </p:nvGrpSpPr>
      <p:grpSpPr>
        <a:xfrm>
          <a:off x="0" y="0"/>
          <a:ext cx="0" cy="0"/>
          <a:chOff x="0" y="0"/>
          <a:chExt cx="0" cy="0"/>
        </a:xfrm>
      </p:grpSpPr>
      <p:sp>
        <p:nvSpPr>
          <p:cNvPr id="443" name="Google Shape;443;p23"/>
          <p:cNvSpPr txBox="1"/>
          <p:nvPr>
            <p:ph type="title"/>
          </p:nvPr>
        </p:nvSpPr>
        <p:spPr>
          <a:xfrm>
            <a:off x="2424600" y="554824"/>
            <a:ext cx="4294800" cy="903600"/>
          </a:xfrm>
          <a:prstGeom prst="rect">
            <a:avLst/>
          </a:prstGeom>
          <a:effectLst>
            <a:outerShdw blurRad="100013" rotWithShape="0" algn="bl" dir="2700000" dist="57150">
              <a:srgbClr val="000000">
                <a:alpha val="30000"/>
              </a:srgbClr>
            </a:outerShdw>
          </a:effectLst>
        </p:spPr>
        <p:txBody>
          <a:bodyPr anchorCtr="0" anchor="ctr" bIns="91425" lIns="91425" spcFirstLastPara="1" rIns="91425" wrap="square" tIns="91425">
            <a:noAutofit/>
          </a:bodyPr>
          <a:lstStyle>
            <a:lvl1pPr lvl="0" rtl="0">
              <a:spcBef>
                <a:spcPts val="0"/>
              </a:spcBef>
              <a:spcAft>
                <a:spcPts val="0"/>
              </a:spcAft>
              <a:buSzPts val="2800"/>
              <a:buNone/>
              <a:defRPr sz="75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4" name="Google Shape;444;p23"/>
          <p:cNvSpPr txBox="1"/>
          <p:nvPr>
            <p:ph idx="1" type="subTitle"/>
          </p:nvPr>
        </p:nvSpPr>
        <p:spPr>
          <a:xfrm>
            <a:off x="2854650" y="1579300"/>
            <a:ext cx="3434700" cy="108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5" name="Google Shape;445;p23"/>
          <p:cNvSpPr txBox="1"/>
          <p:nvPr/>
        </p:nvSpPr>
        <p:spPr>
          <a:xfrm>
            <a:off x="2666100" y="3466775"/>
            <a:ext cx="3811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300">
                <a:solidFill>
                  <a:schemeClr val="dk1"/>
                </a:solidFill>
                <a:latin typeface="Nunito"/>
                <a:ea typeface="Nunito"/>
                <a:cs typeface="Nunito"/>
                <a:sym typeface="Nunito"/>
              </a:rPr>
              <a:t>CREDITS: This presentation template was created by </a:t>
            </a:r>
            <a:r>
              <a:rPr b="1" lang="en" sz="1300">
                <a:solidFill>
                  <a:schemeClr val="dk1"/>
                </a:solidFill>
                <a:uFill>
                  <a:noFill/>
                </a:uFill>
                <a:latin typeface="Nunito"/>
                <a:ea typeface="Nunito"/>
                <a:cs typeface="Nunito"/>
                <a:sym typeface="Nunito"/>
                <a:hlinkClick r:id="rId2">
                  <a:extLst>
                    <a:ext uri="{A12FA001-AC4F-418D-AE19-62706E023703}">
                      <ahyp:hlinkClr val="tx"/>
                    </a:ext>
                  </a:extLst>
                </a:hlinkClick>
              </a:rPr>
              <a:t>Slidesgo</a:t>
            </a:r>
            <a:r>
              <a:rPr lang="en" sz="1300">
                <a:solidFill>
                  <a:schemeClr val="dk1"/>
                </a:solidFill>
                <a:latin typeface="Nunito"/>
                <a:ea typeface="Nunito"/>
                <a:cs typeface="Nunito"/>
                <a:sym typeface="Nunito"/>
              </a:rPr>
              <a:t>, including icons by </a:t>
            </a:r>
            <a:r>
              <a:rPr b="1" lang="en" sz="1300">
                <a:solidFill>
                  <a:schemeClr val="dk1"/>
                </a:solidFill>
                <a:uFill>
                  <a:noFill/>
                </a:uFill>
                <a:latin typeface="Nunito"/>
                <a:ea typeface="Nunito"/>
                <a:cs typeface="Nunito"/>
                <a:sym typeface="Nunito"/>
                <a:hlinkClick r:id="rId3">
                  <a:extLst>
                    <a:ext uri="{A12FA001-AC4F-418D-AE19-62706E023703}">
                      <ahyp:hlinkClr val="tx"/>
                    </a:ext>
                  </a:extLst>
                </a:hlinkClick>
              </a:rPr>
              <a:t>Flaticon</a:t>
            </a:r>
            <a:r>
              <a:rPr lang="en" sz="1300">
                <a:solidFill>
                  <a:schemeClr val="dk1"/>
                </a:solidFill>
                <a:latin typeface="Nunito"/>
                <a:ea typeface="Nunito"/>
                <a:cs typeface="Nunito"/>
                <a:sym typeface="Nunito"/>
              </a:rPr>
              <a:t>, infographics &amp; images by </a:t>
            </a:r>
            <a:r>
              <a:rPr b="1" lang="en" sz="1300">
                <a:solidFill>
                  <a:schemeClr val="dk1"/>
                </a:solidFill>
                <a:uFill>
                  <a:noFill/>
                </a:uFill>
                <a:latin typeface="Nunito"/>
                <a:ea typeface="Nunito"/>
                <a:cs typeface="Nunito"/>
                <a:sym typeface="Nunito"/>
                <a:hlinkClick r:id="rId4">
                  <a:extLst>
                    <a:ext uri="{A12FA001-AC4F-418D-AE19-62706E023703}">
                      <ahyp:hlinkClr val="tx"/>
                    </a:ext>
                  </a:extLst>
                </a:hlinkClick>
              </a:rPr>
              <a:t>Freepik</a:t>
            </a:r>
            <a:endParaRPr b="1" sz="1300">
              <a:solidFill>
                <a:schemeClr val="dk1"/>
              </a:solidFill>
              <a:latin typeface="Nunito"/>
              <a:ea typeface="Nunito"/>
              <a:cs typeface="Nunito"/>
              <a:sym typeface="Nunito"/>
            </a:endParaRPr>
          </a:p>
        </p:txBody>
      </p:sp>
      <p:sp>
        <p:nvSpPr>
          <p:cNvPr id="446" name="Google Shape;446;p23"/>
          <p:cNvSpPr/>
          <p:nvPr/>
        </p:nvSpPr>
        <p:spPr>
          <a:xfrm rot="-5400000">
            <a:off x="4562709" y="-4268700"/>
            <a:ext cx="47400" cy="910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23"/>
          <p:cNvPicPr preferRelativeResize="0"/>
          <p:nvPr/>
        </p:nvPicPr>
        <p:blipFill rotWithShape="1">
          <a:blip r:embed="rId5">
            <a:alphaModFix/>
          </a:blip>
          <a:srcRect b="0" l="0" r="43700" t="0"/>
          <a:stretch/>
        </p:blipFill>
        <p:spPr>
          <a:xfrm rot="10800000">
            <a:off x="7052274" y="-1260038"/>
            <a:ext cx="3754800" cy="3751500"/>
          </a:xfrm>
          <a:prstGeom prst="ellipse">
            <a:avLst/>
          </a:prstGeom>
          <a:noFill/>
          <a:ln>
            <a:noFill/>
          </a:ln>
          <a:effectLst>
            <a:outerShdw blurRad="114300" rotWithShape="0" algn="bl" dir="3960000" dist="76200">
              <a:srgbClr val="000000">
                <a:alpha val="22000"/>
              </a:srgbClr>
            </a:outerShdw>
          </a:effectLst>
        </p:spPr>
      </p:pic>
      <p:pic>
        <p:nvPicPr>
          <p:cNvPr id="448" name="Google Shape;448;p23"/>
          <p:cNvPicPr preferRelativeResize="0"/>
          <p:nvPr/>
        </p:nvPicPr>
        <p:blipFill rotWithShape="1">
          <a:blip r:embed="rId5">
            <a:alphaModFix/>
          </a:blip>
          <a:srcRect b="0" l="0" r="43700" t="0"/>
          <a:stretch/>
        </p:blipFill>
        <p:spPr>
          <a:xfrm rot="10800000">
            <a:off x="7306374" y="-1234688"/>
            <a:ext cx="3399000" cy="3396000"/>
          </a:xfrm>
          <a:prstGeom prst="ellipse">
            <a:avLst/>
          </a:prstGeom>
          <a:noFill/>
          <a:ln>
            <a:noFill/>
          </a:ln>
          <a:effectLst>
            <a:outerShdw blurRad="128588" rotWithShape="0" algn="bl" dir="3960000" dist="95250">
              <a:srgbClr val="000000">
                <a:alpha val="20000"/>
              </a:srgbClr>
            </a:outerShdw>
          </a:effectLst>
        </p:spPr>
      </p:pic>
      <p:grpSp>
        <p:nvGrpSpPr>
          <p:cNvPr id="449" name="Google Shape;449;p23"/>
          <p:cNvGrpSpPr/>
          <p:nvPr/>
        </p:nvGrpSpPr>
        <p:grpSpPr>
          <a:xfrm>
            <a:off x="-841633" y="3171416"/>
            <a:ext cx="3262125" cy="3259244"/>
            <a:chOff x="5619000" y="1044600"/>
            <a:chExt cx="3057000" cy="3054300"/>
          </a:xfrm>
        </p:grpSpPr>
        <p:pic>
          <p:nvPicPr>
            <p:cNvPr id="450" name="Google Shape;450;p23"/>
            <p:cNvPicPr preferRelativeResize="0"/>
            <p:nvPr/>
          </p:nvPicPr>
          <p:blipFill rotWithShape="1">
            <a:blip r:embed="rId5">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451" name="Google Shape;451;p23"/>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3"/>
          <p:cNvGrpSpPr/>
          <p:nvPr/>
        </p:nvGrpSpPr>
        <p:grpSpPr>
          <a:xfrm>
            <a:off x="392036" y="539511"/>
            <a:ext cx="212983" cy="212799"/>
            <a:chOff x="8223275" y="-331450"/>
            <a:chExt cx="1042500" cy="1041600"/>
          </a:xfrm>
        </p:grpSpPr>
        <p:pic>
          <p:nvPicPr>
            <p:cNvPr id="453" name="Google Shape;453;p23"/>
            <p:cNvPicPr preferRelativeResize="0"/>
            <p:nvPr/>
          </p:nvPicPr>
          <p:blipFill rotWithShape="1">
            <a:blip r:embed="rId5">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54" name="Google Shape;454;p2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23"/>
          <p:cNvGrpSpPr/>
          <p:nvPr/>
        </p:nvGrpSpPr>
        <p:grpSpPr>
          <a:xfrm>
            <a:off x="106243" y="968653"/>
            <a:ext cx="394586" cy="394246"/>
            <a:chOff x="8223275" y="-331450"/>
            <a:chExt cx="1042500" cy="1041600"/>
          </a:xfrm>
        </p:grpSpPr>
        <p:pic>
          <p:nvPicPr>
            <p:cNvPr id="456" name="Google Shape;456;p23"/>
            <p:cNvPicPr preferRelativeResize="0"/>
            <p:nvPr/>
          </p:nvPicPr>
          <p:blipFill rotWithShape="1">
            <a:blip r:embed="rId5">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57" name="Google Shape;457;p2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3"/>
          <p:cNvGrpSpPr/>
          <p:nvPr/>
        </p:nvGrpSpPr>
        <p:grpSpPr>
          <a:xfrm>
            <a:off x="8612068" y="2770603"/>
            <a:ext cx="394586" cy="394246"/>
            <a:chOff x="8223275" y="-331450"/>
            <a:chExt cx="1042500" cy="1041600"/>
          </a:xfrm>
        </p:grpSpPr>
        <p:pic>
          <p:nvPicPr>
            <p:cNvPr id="459" name="Google Shape;459;p23"/>
            <p:cNvPicPr preferRelativeResize="0"/>
            <p:nvPr/>
          </p:nvPicPr>
          <p:blipFill rotWithShape="1">
            <a:blip r:embed="rId5">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60" name="Google Shape;460;p2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23"/>
          <p:cNvGrpSpPr/>
          <p:nvPr/>
        </p:nvGrpSpPr>
        <p:grpSpPr>
          <a:xfrm>
            <a:off x="8430786" y="3473211"/>
            <a:ext cx="212983" cy="212799"/>
            <a:chOff x="8223275" y="-331450"/>
            <a:chExt cx="1042500" cy="1041600"/>
          </a:xfrm>
        </p:grpSpPr>
        <p:pic>
          <p:nvPicPr>
            <p:cNvPr id="462" name="Google Shape;462;p23"/>
            <p:cNvPicPr preferRelativeResize="0"/>
            <p:nvPr/>
          </p:nvPicPr>
          <p:blipFill rotWithShape="1">
            <a:blip r:embed="rId5">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63" name="Google Shape;463;p2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64" name="Shape 464"/>
        <p:cNvGrpSpPr/>
        <p:nvPr/>
      </p:nvGrpSpPr>
      <p:grpSpPr>
        <a:xfrm>
          <a:off x="0" y="0"/>
          <a:ext cx="0" cy="0"/>
          <a:chOff x="0" y="0"/>
          <a:chExt cx="0" cy="0"/>
        </a:xfrm>
      </p:grpSpPr>
      <p:grpSp>
        <p:nvGrpSpPr>
          <p:cNvPr id="465" name="Google Shape;465;p24"/>
          <p:cNvGrpSpPr/>
          <p:nvPr/>
        </p:nvGrpSpPr>
        <p:grpSpPr>
          <a:xfrm>
            <a:off x="8161306" y="2990340"/>
            <a:ext cx="394586" cy="394246"/>
            <a:chOff x="8223275" y="-331450"/>
            <a:chExt cx="1042500" cy="1041600"/>
          </a:xfrm>
        </p:grpSpPr>
        <p:pic>
          <p:nvPicPr>
            <p:cNvPr id="466" name="Google Shape;466;p24"/>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467" name="Google Shape;467;p2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24"/>
          <p:cNvGrpSpPr/>
          <p:nvPr/>
        </p:nvGrpSpPr>
        <p:grpSpPr>
          <a:xfrm>
            <a:off x="1144511" y="3561961"/>
            <a:ext cx="212983" cy="212799"/>
            <a:chOff x="8223275" y="-331450"/>
            <a:chExt cx="1042500" cy="1041600"/>
          </a:xfrm>
        </p:grpSpPr>
        <p:pic>
          <p:nvPicPr>
            <p:cNvPr id="469" name="Google Shape;469;p24"/>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70" name="Google Shape;470;p2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24"/>
          <p:cNvGrpSpPr/>
          <p:nvPr/>
        </p:nvGrpSpPr>
        <p:grpSpPr>
          <a:xfrm>
            <a:off x="8341892" y="2403260"/>
            <a:ext cx="304931" cy="304668"/>
            <a:chOff x="8223275" y="-331450"/>
            <a:chExt cx="1042500" cy="1041600"/>
          </a:xfrm>
        </p:grpSpPr>
        <p:pic>
          <p:nvPicPr>
            <p:cNvPr id="472" name="Google Shape;472;p24"/>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473" name="Google Shape;473;p2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4"/>
          <p:cNvGrpSpPr/>
          <p:nvPr/>
        </p:nvGrpSpPr>
        <p:grpSpPr>
          <a:xfrm>
            <a:off x="858718" y="3991103"/>
            <a:ext cx="394586" cy="394246"/>
            <a:chOff x="8223275" y="-331450"/>
            <a:chExt cx="1042500" cy="1041600"/>
          </a:xfrm>
        </p:grpSpPr>
        <p:pic>
          <p:nvPicPr>
            <p:cNvPr id="475" name="Google Shape;475;p24"/>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76" name="Google Shape;476;p2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24"/>
          <p:cNvSpPr/>
          <p:nvPr/>
        </p:nvSpPr>
        <p:spPr>
          <a:xfrm>
            <a:off x="2301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4587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8812913"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24"/>
          <p:cNvGrpSpPr/>
          <p:nvPr/>
        </p:nvGrpSpPr>
        <p:grpSpPr>
          <a:xfrm>
            <a:off x="7130004" y="3638141"/>
            <a:ext cx="3262125" cy="3259244"/>
            <a:chOff x="5619000" y="1044600"/>
            <a:chExt cx="3057000" cy="3054300"/>
          </a:xfrm>
        </p:grpSpPr>
        <p:pic>
          <p:nvPicPr>
            <p:cNvPr id="481" name="Google Shape;481;p24"/>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482" name="Google Shape;482;p24"/>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3" name="Google Shape;483;p24"/>
          <p:cNvPicPr preferRelativeResize="0"/>
          <p:nvPr/>
        </p:nvPicPr>
        <p:blipFill rotWithShape="1">
          <a:blip r:embed="rId2">
            <a:alphaModFix/>
          </a:blip>
          <a:srcRect b="0" l="0" r="43700" t="0"/>
          <a:stretch/>
        </p:blipFill>
        <p:spPr>
          <a:xfrm rot="10800000">
            <a:off x="-1786926" y="-2005063"/>
            <a:ext cx="3754800" cy="3751500"/>
          </a:xfrm>
          <a:prstGeom prst="ellipse">
            <a:avLst/>
          </a:prstGeom>
          <a:noFill/>
          <a:ln>
            <a:noFill/>
          </a:ln>
          <a:effectLst>
            <a:outerShdw blurRad="114300" rotWithShape="0" algn="bl" dir="3960000" dist="76200">
              <a:srgbClr val="000000">
                <a:alpha val="22000"/>
              </a:srgbClr>
            </a:outerShdw>
          </a:effectLst>
        </p:spPr>
      </p:pic>
      <p:pic>
        <p:nvPicPr>
          <p:cNvPr id="484" name="Google Shape;484;p24"/>
          <p:cNvPicPr preferRelativeResize="0"/>
          <p:nvPr/>
        </p:nvPicPr>
        <p:blipFill rotWithShape="1">
          <a:blip r:embed="rId2">
            <a:alphaModFix/>
          </a:blip>
          <a:srcRect b="0" l="0" r="43700" t="0"/>
          <a:stretch/>
        </p:blipFill>
        <p:spPr>
          <a:xfrm rot="10800000">
            <a:off x="-1786935" y="-2005077"/>
            <a:ext cx="3399000" cy="3396000"/>
          </a:xfrm>
          <a:prstGeom prst="ellipse">
            <a:avLst/>
          </a:prstGeom>
          <a:noFill/>
          <a:ln>
            <a:noFill/>
          </a:ln>
          <a:effectLst>
            <a:outerShdw blurRad="128588" rotWithShape="0" algn="bl" dir="3960000" dist="95250">
              <a:srgbClr val="000000">
                <a:alpha val="20000"/>
              </a:srgbClr>
            </a:outerShdw>
          </a:effectLst>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85" name="Shape 485"/>
        <p:cNvGrpSpPr/>
        <p:nvPr/>
      </p:nvGrpSpPr>
      <p:grpSpPr>
        <a:xfrm>
          <a:off x="0" y="0"/>
          <a:ext cx="0" cy="0"/>
          <a:chOff x="0" y="0"/>
          <a:chExt cx="0" cy="0"/>
        </a:xfrm>
      </p:grpSpPr>
      <p:pic>
        <p:nvPicPr>
          <p:cNvPr id="486" name="Google Shape;486;p25"/>
          <p:cNvPicPr preferRelativeResize="0"/>
          <p:nvPr/>
        </p:nvPicPr>
        <p:blipFill rotWithShape="1">
          <a:blip r:embed="rId2">
            <a:alphaModFix/>
          </a:blip>
          <a:srcRect b="0" l="0" r="43700" t="0"/>
          <a:stretch/>
        </p:blipFill>
        <p:spPr>
          <a:xfrm rot="10800000">
            <a:off x="7052274" y="-1260038"/>
            <a:ext cx="3754800" cy="3751500"/>
          </a:xfrm>
          <a:prstGeom prst="ellipse">
            <a:avLst/>
          </a:prstGeom>
          <a:noFill/>
          <a:ln>
            <a:noFill/>
          </a:ln>
          <a:effectLst>
            <a:outerShdw blurRad="114300" rotWithShape="0" algn="bl" dir="3960000" dist="76200">
              <a:srgbClr val="000000">
                <a:alpha val="22000"/>
              </a:srgbClr>
            </a:outerShdw>
          </a:effectLst>
        </p:spPr>
      </p:pic>
      <p:pic>
        <p:nvPicPr>
          <p:cNvPr id="487" name="Google Shape;487;p25"/>
          <p:cNvPicPr preferRelativeResize="0"/>
          <p:nvPr/>
        </p:nvPicPr>
        <p:blipFill rotWithShape="1">
          <a:blip r:embed="rId2">
            <a:alphaModFix/>
          </a:blip>
          <a:srcRect b="0" l="0" r="43700" t="0"/>
          <a:stretch/>
        </p:blipFill>
        <p:spPr>
          <a:xfrm rot="10800000">
            <a:off x="7306374" y="-1234688"/>
            <a:ext cx="3399000" cy="3396000"/>
          </a:xfrm>
          <a:prstGeom prst="ellipse">
            <a:avLst/>
          </a:prstGeom>
          <a:noFill/>
          <a:ln>
            <a:noFill/>
          </a:ln>
          <a:effectLst>
            <a:outerShdw blurRad="128588" rotWithShape="0" algn="bl" dir="3960000" dist="95250">
              <a:srgbClr val="000000">
                <a:alpha val="20000"/>
              </a:srgbClr>
            </a:outerShdw>
          </a:effectLst>
        </p:spPr>
      </p:pic>
      <p:grpSp>
        <p:nvGrpSpPr>
          <p:cNvPr id="488" name="Google Shape;488;p25"/>
          <p:cNvGrpSpPr/>
          <p:nvPr/>
        </p:nvGrpSpPr>
        <p:grpSpPr>
          <a:xfrm>
            <a:off x="-841633" y="3171416"/>
            <a:ext cx="3262125" cy="3259244"/>
            <a:chOff x="5619000" y="1044600"/>
            <a:chExt cx="3057000" cy="3054300"/>
          </a:xfrm>
        </p:grpSpPr>
        <p:pic>
          <p:nvPicPr>
            <p:cNvPr id="489" name="Google Shape;489;p25"/>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490" name="Google Shape;490;p25"/>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5"/>
          <p:cNvGrpSpPr/>
          <p:nvPr/>
        </p:nvGrpSpPr>
        <p:grpSpPr>
          <a:xfrm>
            <a:off x="430136" y="266311"/>
            <a:ext cx="212983" cy="212799"/>
            <a:chOff x="8223275" y="-331450"/>
            <a:chExt cx="1042500" cy="1041600"/>
          </a:xfrm>
        </p:grpSpPr>
        <p:pic>
          <p:nvPicPr>
            <p:cNvPr id="492" name="Google Shape;492;p2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93" name="Google Shape;493;p2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5"/>
          <p:cNvGrpSpPr/>
          <p:nvPr/>
        </p:nvGrpSpPr>
        <p:grpSpPr>
          <a:xfrm>
            <a:off x="144343" y="695453"/>
            <a:ext cx="394586" cy="394246"/>
            <a:chOff x="8223275" y="-331450"/>
            <a:chExt cx="1042500" cy="1041600"/>
          </a:xfrm>
        </p:grpSpPr>
        <p:pic>
          <p:nvPicPr>
            <p:cNvPr id="495" name="Google Shape;495;p2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96" name="Google Shape;496;p2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25"/>
          <p:cNvGrpSpPr/>
          <p:nvPr/>
        </p:nvGrpSpPr>
        <p:grpSpPr>
          <a:xfrm>
            <a:off x="8580406" y="4495290"/>
            <a:ext cx="394586" cy="394246"/>
            <a:chOff x="8223275" y="-331450"/>
            <a:chExt cx="1042500" cy="1041600"/>
          </a:xfrm>
        </p:grpSpPr>
        <p:pic>
          <p:nvPicPr>
            <p:cNvPr id="498" name="Google Shape;498;p2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499" name="Google Shape;499;p2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5"/>
          <p:cNvGrpSpPr/>
          <p:nvPr/>
        </p:nvGrpSpPr>
        <p:grpSpPr>
          <a:xfrm>
            <a:off x="8367411" y="4238236"/>
            <a:ext cx="212983" cy="212799"/>
            <a:chOff x="8223275" y="-331450"/>
            <a:chExt cx="1042500" cy="1041600"/>
          </a:xfrm>
        </p:grpSpPr>
        <p:pic>
          <p:nvPicPr>
            <p:cNvPr id="501" name="Google Shape;501;p2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502" name="Google Shape;502;p2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4"/>
          <p:cNvSpPr/>
          <p:nvPr/>
        </p:nvSpPr>
        <p:spPr>
          <a:xfrm>
            <a:off x="713250" y="774350"/>
            <a:ext cx="7717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txBox="1"/>
          <p:nvPr>
            <p:ph idx="1" type="body"/>
          </p:nvPr>
        </p:nvSpPr>
        <p:spPr>
          <a:xfrm>
            <a:off x="798750" y="1215750"/>
            <a:ext cx="7546500" cy="33837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accent2"/>
              </a:buClr>
              <a:buSzPts val="1600"/>
              <a:buAutoNum type="arabicPeriod"/>
              <a:defRPr sz="1200">
                <a:solidFill>
                  <a:schemeClr val="accent2"/>
                </a:solidFill>
                <a:latin typeface="Nunito"/>
                <a:ea typeface="Nunito"/>
                <a:cs typeface="Nunito"/>
                <a:sym typeface="Nunito"/>
              </a:defRPr>
            </a:lvl1pPr>
            <a:lvl2pPr indent="-330200" lvl="1" marL="914400" rtl="0">
              <a:lnSpc>
                <a:spcPct val="100000"/>
              </a:lnSpc>
              <a:spcBef>
                <a:spcPts val="0"/>
              </a:spcBef>
              <a:spcAft>
                <a:spcPts val="0"/>
              </a:spcAft>
              <a:buClr>
                <a:schemeClr val="accent2"/>
              </a:buClr>
              <a:buSzPts val="1600"/>
              <a:buFont typeface="Roboto Condensed Light"/>
              <a:buAutoNum type="alphaLcPeriod"/>
              <a:defRPr sz="1600">
                <a:solidFill>
                  <a:schemeClr val="accent2"/>
                </a:solidFill>
              </a:defRPr>
            </a:lvl2pPr>
            <a:lvl3pPr indent="-330200" lvl="2" marL="1371600" rtl="0">
              <a:lnSpc>
                <a:spcPct val="100000"/>
              </a:lnSpc>
              <a:spcBef>
                <a:spcPts val="0"/>
              </a:spcBef>
              <a:spcAft>
                <a:spcPts val="0"/>
              </a:spcAft>
              <a:buClr>
                <a:schemeClr val="accent2"/>
              </a:buClr>
              <a:buSzPts val="1600"/>
              <a:buFont typeface="Roboto Condensed Light"/>
              <a:buAutoNum type="romanLcPeriod"/>
              <a:defRPr sz="1600">
                <a:solidFill>
                  <a:schemeClr val="accent2"/>
                </a:solidFill>
              </a:defRPr>
            </a:lvl3pPr>
            <a:lvl4pPr indent="-330200" lvl="3" marL="1828800" rtl="0">
              <a:lnSpc>
                <a:spcPct val="100000"/>
              </a:lnSpc>
              <a:spcBef>
                <a:spcPts val="0"/>
              </a:spcBef>
              <a:spcAft>
                <a:spcPts val="0"/>
              </a:spcAft>
              <a:buClr>
                <a:schemeClr val="accent2"/>
              </a:buClr>
              <a:buSzPts val="1600"/>
              <a:buFont typeface="Roboto Condensed Light"/>
              <a:buAutoNum type="arabicPeriod"/>
              <a:defRPr sz="1600">
                <a:solidFill>
                  <a:schemeClr val="accent2"/>
                </a:solidFill>
              </a:defRPr>
            </a:lvl4pPr>
            <a:lvl5pPr indent="-330200" lvl="4" marL="2286000" rtl="0">
              <a:lnSpc>
                <a:spcPct val="100000"/>
              </a:lnSpc>
              <a:spcBef>
                <a:spcPts val="0"/>
              </a:spcBef>
              <a:spcAft>
                <a:spcPts val="0"/>
              </a:spcAft>
              <a:buClr>
                <a:schemeClr val="accent2"/>
              </a:buClr>
              <a:buSzPts val="1600"/>
              <a:buFont typeface="Roboto Condensed Light"/>
              <a:buAutoNum type="alphaLcPeriod"/>
              <a:defRPr sz="1600">
                <a:solidFill>
                  <a:schemeClr val="accent2"/>
                </a:solidFill>
              </a:defRPr>
            </a:lvl5pPr>
            <a:lvl6pPr indent="-330200" lvl="5" marL="2743200" rtl="0">
              <a:lnSpc>
                <a:spcPct val="100000"/>
              </a:lnSpc>
              <a:spcBef>
                <a:spcPts val="0"/>
              </a:spcBef>
              <a:spcAft>
                <a:spcPts val="0"/>
              </a:spcAft>
              <a:buClr>
                <a:schemeClr val="accent2"/>
              </a:buClr>
              <a:buSzPts val="1600"/>
              <a:buFont typeface="Roboto Condensed Light"/>
              <a:buAutoNum type="romanLcPeriod"/>
              <a:defRPr sz="1600">
                <a:solidFill>
                  <a:schemeClr val="accent2"/>
                </a:solidFill>
              </a:defRPr>
            </a:lvl6pPr>
            <a:lvl7pPr indent="-330200" lvl="6" marL="3200400" rtl="0">
              <a:lnSpc>
                <a:spcPct val="100000"/>
              </a:lnSpc>
              <a:spcBef>
                <a:spcPts val="0"/>
              </a:spcBef>
              <a:spcAft>
                <a:spcPts val="0"/>
              </a:spcAft>
              <a:buClr>
                <a:schemeClr val="accent2"/>
              </a:buClr>
              <a:buSzPts val="1600"/>
              <a:buFont typeface="Roboto Condensed Light"/>
              <a:buAutoNum type="arabicPeriod"/>
              <a:defRPr sz="1600">
                <a:solidFill>
                  <a:schemeClr val="accent2"/>
                </a:solidFill>
              </a:defRPr>
            </a:lvl7pPr>
            <a:lvl8pPr indent="-330200" lvl="7" marL="3657600" rtl="0">
              <a:lnSpc>
                <a:spcPct val="100000"/>
              </a:lnSpc>
              <a:spcBef>
                <a:spcPts val="0"/>
              </a:spcBef>
              <a:spcAft>
                <a:spcPts val="0"/>
              </a:spcAft>
              <a:buClr>
                <a:schemeClr val="accent2"/>
              </a:buClr>
              <a:buSzPts val="1600"/>
              <a:buFont typeface="Roboto Condensed Light"/>
              <a:buAutoNum type="alphaLcPeriod"/>
              <a:defRPr sz="1600">
                <a:solidFill>
                  <a:schemeClr val="accent2"/>
                </a:solidFill>
              </a:defRPr>
            </a:lvl8pPr>
            <a:lvl9pPr indent="-330200" lvl="8" marL="4114800" rtl="0">
              <a:lnSpc>
                <a:spcPct val="100000"/>
              </a:lnSpc>
              <a:spcBef>
                <a:spcPts val="0"/>
              </a:spcBef>
              <a:spcAft>
                <a:spcPts val="0"/>
              </a:spcAft>
              <a:buClr>
                <a:schemeClr val="accent2"/>
              </a:buClr>
              <a:buSzPts val="1600"/>
              <a:buFont typeface="Roboto Condensed Light"/>
              <a:buAutoNum type="romanLcPeriod"/>
              <a:defRPr sz="1600">
                <a:solidFill>
                  <a:schemeClr val="accent2"/>
                </a:solidFill>
              </a:defRPr>
            </a:lvl9pPr>
          </a:lstStyle>
          <a:p/>
        </p:txBody>
      </p:sp>
      <p:sp>
        <p:nvSpPr>
          <p:cNvPr id="45" name="Google Shape;45;p4"/>
          <p:cNvSpPr txBox="1"/>
          <p:nvPr>
            <p:ph type="title"/>
          </p:nvPr>
        </p:nvSpPr>
        <p:spPr>
          <a:xfrm>
            <a:off x="717750" y="539500"/>
            <a:ext cx="7708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Days One"/>
              <a:buNone/>
              <a:defRPr b="1" sz="2800">
                <a:latin typeface="Days One"/>
                <a:ea typeface="Days One"/>
                <a:cs typeface="Days One"/>
                <a:sym typeface="Days One"/>
              </a:defRPr>
            </a:lvl1pPr>
            <a:lvl2pPr lvl="1"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b="1" sz="2800">
                <a:solidFill>
                  <a:schemeClr val="dk1"/>
                </a:solidFill>
                <a:latin typeface="Fira Sans"/>
                <a:ea typeface="Fira Sans"/>
                <a:cs typeface="Fira Sans"/>
                <a:sym typeface="Fira Sans"/>
              </a:defRPr>
            </a:lvl9pPr>
          </a:lstStyle>
          <a:p/>
        </p:txBody>
      </p:sp>
      <p:grpSp>
        <p:nvGrpSpPr>
          <p:cNvPr id="46" name="Google Shape;46;p4"/>
          <p:cNvGrpSpPr/>
          <p:nvPr/>
        </p:nvGrpSpPr>
        <p:grpSpPr>
          <a:xfrm>
            <a:off x="118068" y="145265"/>
            <a:ext cx="394586" cy="394246"/>
            <a:chOff x="8223275" y="-331450"/>
            <a:chExt cx="1042500" cy="1041600"/>
          </a:xfrm>
        </p:grpSpPr>
        <p:pic>
          <p:nvPicPr>
            <p:cNvPr id="47" name="Google Shape;47;p4"/>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48" name="Google Shape;48;p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4"/>
          <p:cNvGrpSpPr/>
          <p:nvPr/>
        </p:nvGrpSpPr>
        <p:grpSpPr>
          <a:xfrm>
            <a:off x="194136" y="774348"/>
            <a:ext cx="212983" cy="212799"/>
            <a:chOff x="8223275" y="-331450"/>
            <a:chExt cx="1042500" cy="1041600"/>
          </a:xfrm>
        </p:grpSpPr>
        <p:pic>
          <p:nvPicPr>
            <p:cNvPr id="50" name="Google Shape;50;p4"/>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51" name="Google Shape;51;p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4"/>
          <p:cNvGrpSpPr/>
          <p:nvPr/>
        </p:nvGrpSpPr>
        <p:grpSpPr>
          <a:xfrm>
            <a:off x="7566861" y="61836"/>
            <a:ext cx="212983" cy="212799"/>
            <a:chOff x="8223275" y="-331450"/>
            <a:chExt cx="1042500" cy="1041600"/>
          </a:xfrm>
        </p:grpSpPr>
        <p:pic>
          <p:nvPicPr>
            <p:cNvPr id="53" name="Google Shape;53;p4"/>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54" name="Google Shape;54;p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4"/>
          <p:cNvSpPr/>
          <p:nvPr/>
        </p:nvSpPr>
        <p:spPr>
          <a:xfrm>
            <a:off x="8812913"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4"/>
          <p:cNvGrpSpPr/>
          <p:nvPr/>
        </p:nvGrpSpPr>
        <p:grpSpPr>
          <a:xfrm>
            <a:off x="7871793" y="194753"/>
            <a:ext cx="394586" cy="394246"/>
            <a:chOff x="8223275" y="-331450"/>
            <a:chExt cx="1042500" cy="1041600"/>
          </a:xfrm>
        </p:grpSpPr>
        <p:pic>
          <p:nvPicPr>
            <p:cNvPr id="57" name="Google Shape;57;p4"/>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58" name="Google Shape;58;p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5"/>
          <p:cNvSpPr/>
          <p:nvPr/>
        </p:nvSpPr>
        <p:spPr>
          <a:xfrm>
            <a:off x="4739250" y="774350"/>
            <a:ext cx="3691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713250" y="774350"/>
            <a:ext cx="3691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txBox="1"/>
          <p:nvPr>
            <p:ph type="title"/>
          </p:nvPr>
        </p:nvSpPr>
        <p:spPr>
          <a:xfrm>
            <a:off x="1022850" y="2504075"/>
            <a:ext cx="30723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Cabin"/>
              <a:buNone/>
              <a:defRPr b="0" sz="20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5"/>
          <p:cNvSpPr txBox="1"/>
          <p:nvPr>
            <p:ph idx="2" type="title"/>
          </p:nvPr>
        </p:nvSpPr>
        <p:spPr>
          <a:xfrm>
            <a:off x="4973825" y="2504075"/>
            <a:ext cx="32139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0" sz="20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5"/>
          <p:cNvSpPr txBox="1"/>
          <p:nvPr>
            <p:ph idx="1" type="subTitle"/>
          </p:nvPr>
        </p:nvSpPr>
        <p:spPr>
          <a:xfrm>
            <a:off x="5165975" y="2991700"/>
            <a:ext cx="2825400" cy="109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5"/>
          <p:cNvSpPr txBox="1"/>
          <p:nvPr>
            <p:ph idx="3" type="subTitle"/>
          </p:nvPr>
        </p:nvSpPr>
        <p:spPr>
          <a:xfrm>
            <a:off x="1144200" y="2991700"/>
            <a:ext cx="2829600" cy="109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6" name="Google Shape;66;p5"/>
          <p:cNvPicPr preferRelativeResize="0"/>
          <p:nvPr/>
        </p:nvPicPr>
        <p:blipFill rotWithShape="1">
          <a:blip r:embed="rId2">
            <a:alphaModFix/>
          </a:blip>
          <a:srcRect b="0" l="0" r="43700" t="0"/>
          <a:stretch/>
        </p:blipFill>
        <p:spPr>
          <a:xfrm rot="10800000">
            <a:off x="-1747552" y="-2093941"/>
            <a:ext cx="3754800" cy="3751500"/>
          </a:xfrm>
          <a:prstGeom prst="ellipse">
            <a:avLst/>
          </a:prstGeom>
          <a:noFill/>
          <a:ln>
            <a:noFill/>
          </a:ln>
          <a:effectLst>
            <a:outerShdw blurRad="114300" rotWithShape="0" algn="bl" dir="3960000" dist="76200">
              <a:srgbClr val="000000">
                <a:alpha val="22000"/>
              </a:srgbClr>
            </a:outerShdw>
          </a:effectLst>
        </p:spPr>
      </p:pic>
      <p:pic>
        <p:nvPicPr>
          <p:cNvPr id="67" name="Google Shape;67;p5"/>
          <p:cNvPicPr preferRelativeResize="0"/>
          <p:nvPr/>
        </p:nvPicPr>
        <p:blipFill rotWithShape="1">
          <a:blip r:embed="rId2">
            <a:alphaModFix/>
          </a:blip>
          <a:srcRect b="0" l="0" r="43700" t="0"/>
          <a:stretch/>
        </p:blipFill>
        <p:spPr>
          <a:xfrm rot="10800000">
            <a:off x="-1569652" y="-1916191"/>
            <a:ext cx="3399000" cy="3396000"/>
          </a:xfrm>
          <a:prstGeom prst="ellipse">
            <a:avLst/>
          </a:prstGeom>
          <a:noFill/>
          <a:ln>
            <a:noFill/>
          </a:ln>
          <a:effectLst>
            <a:outerShdw blurRad="128588" rotWithShape="0" algn="bl" dir="3960000" dist="95250">
              <a:srgbClr val="000000">
                <a:alpha val="20000"/>
              </a:srgbClr>
            </a:outerShdw>
          </a:effectLst>
        </p:spPr>
      </p:pic>
      <p:pic>
        <p:nvPicPr>
          <p:cNvPr id="68" name="Google Shape;68;p5"/>
          <p:cNvPicPr preferRelativeResize="0"/>
          <p:nvPr/>
        </p:nvPicPr>
        <p:blipFill rotWithShape="1">
          <a:blip r:embed="rId2">
            <a:alphaModFix/>
          </a:blip>
          <a:srcRect b="0" l="0" r="43700" t="0"/>
          <a:stretch/>
        </p:blipFill>
        <p:spPr>
          <a:xfrm rot="10800000">
            <a:off x="7136752" y="-2093941"/>
            <a:ext cx="3754800" cy="3751500"/>
          </a:xfrm>
          <a:prstGeom prst="ellipse">
            <a:avLst/>
          </a:prstGeom>
          <a:noFill/>
          <a:ln>
            <a:noFill/>
          </a:ln>
          <a:effectLst>
            <a:outerShdw blurRad="114300" rotWithShape="0" algn="bl" dir="3960000" dist="76200">
              <a:srgbClr val="000000">
                <a:alpha val="22000"/>
              </a:srgbClr>
            </a:outerShdw>
          </a:effectLst>
        </p:spPr>
      </p:pic>
      <p:pic>
        <p:nvPicPr>
          <p:cNvPr id="69" name="Google Shape;69;p5"/>
          <p:cNvPicPr preferRelativeResize="0"/>
          <p:nvPr/>
        </p:nvPicPr>
        <p:blipFill rotWithShape="1">
          <a:blip r:embed="rId2">
            <a:alphaModFix/>
          </a:blip>
          <a:srcRect b="0" l="0" r="43700" t="0"/>
          <a:stretch/>
        </p:blipFill>
        <p:spPr>
          <a:xfrm rot="10800000">
            <a:off x="7314652" y="-1916191"/>
            <a:ext cx="3399000" cy="3396000"/>
          </a:xfrm>
          <a:prstGeom prst="ellipse">
            <a:avLst/>
          </a:prstGeom>
          <a:noFill/>
          <a:ln>
            <a:noFill/>
          </a:ln>
          <a:effectLst>
            <a:outerShdw blurRad="128588" rotWithShape="0" algn="bl" dir="3960000" dist="95250">
              <a:srgbClr val="000000">
                <a:alpha val="20000"/>
              </a:srgbClr>
            </a:outerShdw>
          </a:effectLst>
        </p:spPr>
      </p:pic>
      <p:sp>
        <p:nvSpPr>
          <p:cNvPr id="70" name="Google Shape;70;p5"/>
          <p:cNvSpPr/>
          <p:nvPr/>
        </p:nvSpPr>
        <p:spPr>
          <a:xfrm rot="-5400000">
            <a:off x="4546659" y="306450"/>
            <a:ext cx="47400" cy="91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5"/>
          <p:cNvGrpSpPr/>
          <p:nvPr/>
        </p:nvGrpSpPr>
        <p:grpSpPr>
          <a:xfrm>
            <a:off x="7991386" y="237736"/>
            <a:ext cx="212983" cy="212799"/>
            <a:chOff x="8223275" y="-331450"/>
            <a:chExt cx="1042500" cy="1041600"/>
          </a:xfrm>
        </p:grpSpPr>
        <p:pic>
          <p:nvPicPr>
            <p:cNvPr id="72" name="Google Shape;72;p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73" name="Google Shape;73;p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5"/>
          <p:cNvGrpSpPr/>
          <p:nvPr/>
        </p:nvGrpSpPr>
        <p:grpSpPr>
          <a:xfrm>
            <a:off x="8650168" y="647828"/>
            <a:ext cx="394586" cy="394246"/>
            <a:chOff x="8223275" y="-331450"/>
            <a:chExt cx="1042500" cy="1041600"/>
          </a:xfrm>
        </p:grpSpPr>
        <p:pic>
          <p:nvPicPr>
            <p:cNvPr id="75" name="Google Shape;75;p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76" name="Google Shape;76;p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5"/>
          <p:cNvGrpSpPr/>
          <p:nvPr/>
        </p:nvGrpSpPr>
        <p:grpSpPr>
          <a:xfrm>
            <a:off x="430136" y="1980811"/>
            <a:ext cx="212983" cy="212799"/>
            <a:chOff x="8223275" y="-331450"/>
            <a:chExt cx="1042500" cy="1041600"/>
          </a:xfrm>
        </p:grpSpPr>
        <p:pic>
          <p:nvPicPr>
            <p:cNvPr id="78" name="Google Shape;78;p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79" name="Google Shape;79;p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5"/>
          <p:cNvGrpSpPr/>
          <p:nvPr/>
        </p:nvGrpSpPr>
        <p:grpSpPr>
          <a:xfrm>
            <a:off x="144343" y="2409953"/>
            <a:ext cx="394586" cy="394246"/>
            <a:chOff x="8223275" y="-331450"/>
            <a:chExt cx="1042500" cy="1041600"/>
          </a:xfrm>
        </p:grpSpPr>
        <p:pic>
          <p:nvPicPr>
            <p:cNvPr id="81" name="Google Shape;81;p5"/>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82" name="Google Shape;82;p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6"/>
          <p:cNvSpPr/>
          <p:nvPr/>
        </p:nvSpPr>
        <p:spPr>
          <a:xfrm>
            <a:off x="713250" y="774350"/>
            <a:ext cx="7717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7" name="Google Shape;87;p6"/>
          <p:cNvPicPr preferRelativeResize="0"/>
          <p:nvPr/>
        </p:nvPicPr>
        <p:blipFill rotWithShape="1">
          <a:blip r:embed="rId2">
            <a:alphaModFix/>
          </a:blip>
          <a:srcRect b="0" l="0" r="43700" t="0"/>
          <a:stretch/>
        </p:blipFill>
        <p:spPr>
          <a:xfrm rot="10800000">
            <a:off x="-2091726" y="-2081263"/>
            <a:ext cx="3754800" cy="3751500"/>
          </a:xfrm>
          <a:prstGeom prst="ellipse">
            <a:avLst/>
          </a:prstGeom>
          <a:noFill/>
          <a:ln>
            <a:noFill/>
          </a:ln>
          <a:effectLst>
            <a:outerShdw blurRad="114300" rotWithShape="0" algn="bl" dir="3960000" dist="76200">
              <a:srgbClr val="000000">
                <a:alpha val="22000"/>
              </a:srgbClr>
            </a:outerShdw>
          </a:effectLst>
        </p:spPr>
      </p:pic>
      <p:pic>
        <p:nvPicPr>
          <p:cNvPr id="88" name="Google Shape;88;p6"/>
          <p:cNvPicPr preferRelativeResize="0"/>
          <p:nvPr/>
        </p:nvPicPr>
        <p:blipFill rotWithShape="1">
          <a:blip r:embed="rId2">
            <a:alphaModFix/>
          </a:blip>
          <a:srcRect b="0" l="0" r="43700" t="0"/>
          <a:stretch/>
        </p:blipFill>
        <p:spPr>
          <a:xfrm rot="10800000">
            <a:off x="-2091735" y="-2081277"/>
            <a:ext cx="3399000" cy="3396000"/>
          </a:xfrm>
          <a:prstGeom prst="ellipse">
            <a:avLst/>
          </a:prstGeom>
          <a:noFill/>
          <a:ln>
            <a:noFill/>
          </a:ln>
          <a:effectLst>
            <a:outerShdw blurRad="128588" rotWithShape="0" algn="bl" dir="3960000" dist="95250">
              <a:srgbClr val="000000">
                <a:alpha val="20000"/>
              </a:srgbClr>
            </a:outerShdw>
          </a:effectLst>
        </p:spPr>
      </p:pic>
      <p:grpSp>
        <p:nvGrpSpPr>
          <p:cNvPr id="89" name="Google Shape;89;p6"/>
          <p:cNvGrpSpPr/>
          <p:nvPr/>
        </p:nvGrpSpPr>
        <p:grpSpPr>
          <a:xfrm>
            <a:off x="7739604" y="4019141"/>
            <a:ext cx="3262125" cy="3259244"/>
            <a:chOff x="5619000" y="1044600"/>
            <a:chExt cx="3057000" cy="3054300"/>
          </a:xfrm>
        </p:grpSpPr>
        <p:pic>
          <p:nvPicPr>
            <p:cNvPr id="90" name="Google Shape;90;p6"/>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91" name="Google Shape;91;p6"/>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6"/>
          <p:cNvGrpSpPr/>
          <p:nvPr/>
        </p:nvGrpSpPr>
        <p:grpSpPr>
          <a:xfrm>
            <a:off x="8248086" y="323411"/>
            <a:ext cx="212983" cy="212799"/>
            <a:chOff x="8223275" y="-331450"/>
            <a:chExt cx="1042500" cy="1041600"/>
          </a:xfrm>
        </p:grpSpPr>
        <p:pic>
          <p:nvPicPr>
            <p:cNvPr id="93" name="Google Shape;93;p6"/>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94" name="Google Shape;94;p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a:off x="8538281" y="80290"/>
            <a:ext cx="394586" cy="394246"/>
            <a:chOff x="8223275" y="-331450"/>
            <a:chExt cx="1042500" cy="1041600"/>
          </a:xfrm>
        </p:grpSpPr>
        <p:pic>
          <p:nvPicPr>
            <p:cNvPr id="96" name="Google Shape;96;p6"/>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97" name="Google Shape;97;p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6"/>
          <p:cNvGrpSpPr/>
          <p:nvPr/>
        </p:nvGrpSpPr>
        <p:grpSpPr>
          <a:xfrm>
            <a:off x="166261" y="2522036"/>
            <a:ext cx="212983" cy="212799"/>
            <a:chOff x="8223275" y="-331450"/>
            <a:chExt cx="1042500" cy="1041600"/>
          </a:xfrm>
        </p:grpSpPr>
        <p:pic>
          <p:nvPicPr>
            <p:cNvPr id="99" name="Google Shape;99;p6"/>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00" name="Google Shape;100;p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6"/>
          <p:cNvGrpSpPr/>
          <p:nvPr/>
        </p:nvGrpSpPr>
        <p:grpSpPr>
          <a:xfrm>
            <a:off x="166243" y="1891403"/>
            <a:ext cx="394586" cy="394246"/>
            <a:chOff x="8223275" y="-331450"/>
            <a:chExt cx="1042500" cy="1041600"/>
          </a:xfrm>
        </p:grpSpPr>
        <p:pic>
          <p:nvPicPr>
            <p:cNvPr id="102" name="Google Shape;102;p6"/>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03" name="Google Shape;103;p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7"/>
          <p:cNvSpPr/>
          <p:nvPr/>
        </p:nvSpPr>
        <p:spPr>
          <a:xfrm>
            <a:off x="713250" y="774350"/>
            <a:ext cx="7717500" cy="3825000"/>
          </a:xfrm>
          <a:prstGeom prst="roundRect">
            <a:avLst>
              <a:gd fmla="val 6799" name="adj"/>
            </a:avLst>
          </a:prstGeom>
          <a:solidFill>
            <a:schemeClr val="dk1"/>
          </a:solidFill>
          <a:ln>
            <a:noFill/>
          </a:ln>
          <a:effectLst>
            <a:outerShdw blurRad="42863" rotWithShape="0" algn="bl" dir="3060000" dist="3810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08" name="Google Shape;108;p7"/>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9" name="Google Shape;109;p7"/>
          <p:cNvGrpSpPr/>
          <p:nvPr/>
        </p:nvGrpSpPr>
        <p:grpSpPr>
          <a:xfrm>
            <a:off x="8637911" y="3914386"/>
            <a:ext cx="212983" cy="212799"/>
            <a:chOff x="8223275" y="-331450"/>
            <a:chExt cx="1042500" cy="1041600"/>
          </a:xfrm>
        </p:grpSpPr>
        <p:pic>
          <p:nvPicPr>
            <p:cNvPr id="110" name="Google Shape;110;p7"/>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11" name="Google Shape;111;p7"/>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7"/>
          <p:cNvGrpSpPr/>
          <p:nvPr/>
        </p:nvGrpSpPr>
        <p:grpSpPr>
          <a:xfrm>
            <a:off x="8646693" y="4334003"/>
            <a:ext cx="394586" cy="394246"/>
            <a:chOff x="8223275" y="-331450"/>
            <a:chExt cx="1042500" cy="1041600"/>
          </a:xfrm>
        </p:grpSpPr>
        <p:pic>
          <p:nvPicPr>
            <p:cNvPr id="113" name="Google Shape;113;p7"/>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14" name="Google Shape;114;p7"/>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7"/>
          <p:cNvGrpSpPr/>
          <p:nvPr/>
        </p:nvGrpSpPr>
        <p:grpSpPr>
          <a:xfrm>
            <a:off x="687292" y="60110"/>
            <a:ext cx="304931" cy="304668"/>
            <a:chOff x="8223275" y="-331450"/>
            <a:chExt cx="1042500" cy="1041600"/>
          </a:xfrm>
        </p:grpSpPr>
        <p:pic>
          <p:nvPicPr>
            <p:cNvPr id="116" name="Google Shape;116;p7"/>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117" name="Google Shape;117;p7"/>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7"/>
          <p:cNvGrpSpPr/>
          <p:nvPr/>
        </p:nvGrpSpPr>
        <p:grpSpPr>
          <a:xfrm>
            <a:off x="7549104" y="-1781584"/>
            <a:ext cx="3262125" cy="3259244"/>
            <a:chOff x="5619000" y="1044600"/>
            <a:chExt cx="3057000" cy="3054300"/>
          </a:xfrm>
        </p:grpSpPr>
        <p:pic>
          <p:nvPicPr>
            <p:cNvPr id="119" name="Google Shape;119;p7"/>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5940000" dist="95250">
                <a:srgbClr val="000000">
                  <a:alpha val="22000"/>
                </a:srgbClr>
              </a:outerShdw>
            </a:effectLst>
          </p:spPr>
        </p:pic>
        <p:sp>
          <p:nvSpPr>
            <p:cNvPr id="120" name="Google Shape;120;p7"/>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7"/>
          <p:cNvSpPr/>
          <p:nvPr/>
        </p:nvSpPr>
        <p:spPr>
          <a:xfrm>
            <a:off x="2301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4587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8"/>
          <p:cNvSpPr txBox="1"/>
          <p:nvPr>
            <p:ph type="title"/>
          </p:nvPr>
        </p:nvSpPr>
        <p:spPr>
          <a:xfrm>
            <a:off x="1162200" y="1307100"/>
            <a:ext cx="6819600" cy="2529300"/>
          </a:xfrm>
          <a:prstGeom prst="rect">
            <a:avLst/>
          </a:prstGeom>
          <a:effectLst>
            <a:outerShdw blurRad="85725" rotWithShape="0" algn="bl" dir="2760000" dist="47625">
              <a:srgbClr val="000000">
                <a:alpha val="30000"/>
              </a:srgbClr>
            </a:outerShdw>
          </a:effectLst>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5" name="Google Shape;125;p8"/>
          <p:cNvSpPr/>
          <p:nvPr/>
        </p:nvSpPr>
        <p:spPr>
          <a:xfrm rot="5400000">
            <a:off x="4548300" y="180975"/>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rot="5400000">
            <a:off x="4548300" y="409575"/>
            <a:ext cx="47400" cy="914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8"/>
          <p:cNvPicPr preferRelativeResize="0"/>
          <p:nvPr/>
        </p:nvPicPr>
        <p:blipFill rotWithShape="1">
          <a:blip r:embed="rId2">
            <a:alphaModFix/>
          </a:blip>
          <a:srcRect b="0" l="0" r="43700" t="0"/>
          <a:stretch/>
        </p:blipFill>
        <p:spPr>
          <a:xfrm rot="10800000">
            <a:off x="-1958376" y="3357512"/>
            <a:ext cx="3754800" cy="3751500"/>
          </a:xfrm>
          <a:prstGeom prst="ellipse">
            <a:avLst/>
          </a:prstGeom>
          <a:noFill/>
          <a:ln>
            <a:noFill/>
          </a:ln>
          <a:effectLst>
            <a:outerShdw blurRad="114300" rotWithShape="0" algn="bl" dir="3960000" dist="76200">
              <a:srgbClr val="000000">
                <a:alpha val="22000"/>
              </a:srgbClr>
            </a:outerShdw>
          </a:effectLst>
        </p:spPr>
      </p:pic>
      <p:pic>
        <p:nvPicPr>
          <p:cNvPr id="128" name="Google Shape;128;p8"/>
          <p:cNvPicPr preferRelativeResize="0"/>
          <p:nvPr/>
        </p:nvPicPr>
        <p:blipFill rotWithShape="1">
          <a:blip r:embed="rId2">
            <a:alphaModFix/>
          </a:blip>
          <a:srcRect b="0" l="0" r="43700" t="0"/>
          <a:stretch/>
        </p:blipFill>
        <p:spPr>
          <a:xfrm rot="10800000">
            <a:off x="-1780476" y="3535262"/>
            <a:ext cx="3399000" cy="3396000"/>
          </a:xfrm>
          <a:prstGeom prst="ellipse">
            <a:avLst/>
          </a:prstGeom>
          <a:noFill/>
          <a:ln>
            <a:noFill/>
          </a:ln>
          <a:effectLst>
            <a:outerShdw blurRad="128588" rotWithShape="0" algn="bl" dir="3960000" dist="95250">
              <a:srgbClr val="000000">
                <a:alpha val="20000"/>
              </a:srgbClr>
            </a:outerShdw>
          </a:effectLst>
        </p:spPr>
      </p:pic>
      <p:pic>
        <p:nvPicPr>
          <p:cNvPr id="129" name="Google Shape;129;p8"/>
          <p:cNvPicPr preferRelativeResize="0"/>
          <p:nvPr/>
        </p:nvPicPr>
        <p:blipFill rotWithShape="1">
          <a:blip r:embed="rId2">
            <a:alphaModFix/>
          </a:blip>
          <a:srcRect b="0" l="0" r="43700" t="0"/>
          <a:stretch/>
        </p:blipFill>
        <p:spPr>
          <a:xfrm rot="10800000">
            <a:off x="6728424" y="-2090788"/>
            <a:ext cx="3754800" cy="3751500"/>
          </a:xfrm>
          <a:prstGeom prst="ellipse">
            <a:avLst/>
          </a:prstGeom>
          <a:noFill/>
          <a:ln>
            <a:noFill/>
          </a:ln>
          <a:effectLst>
            <a:outerShdw blurRad="114300" rotWithShape="0" algn="bl" dir="3960000" dist="76200">
              <a:srgbClr val="000000">
                <a:alpha val="22000"/>
              </a:srgbClr>
            </a:outerShdw>
          </a:effectLst>
        </p:spPr>
      </p:pic>
      <p:pic>
        <p:nvPicPr>
          <p:cNvPr id="130" name="Google Shape;130;p8"/>
          <p:cNvPicPr preferRelativeResize="0"/>
          <p:nvPr/>
        </p:nvPicPr>
        <p:blipFill rotWithShape="1">
          <a:blip r:embed="rId2">
            <a:alphaModFix/>
          </a:blip>
          <a:srcRect b="0" l="0" r="43700" t="0"/>
          <a:stretch/>
        </p:blipFill>
        <p:spPr>
          <a:xfrm rot="10800000">
            <a:off x="6906324" y="-1913038"/>
            <a:ext cx="3399000" cy="3396000"/>
          </a:xfrm>
          <a:prstGeom prst="ellipse">
            <a:avLst/>
          </a:prstGeom>
          <a:noFill/>
          <a:ln>
            <a:noFill/>
          </a:ln>
          <a:effectLst>
            <a:outerShdw blurRad="128588" rotWithShape="0" algn="bl" dir="3960000" dist="95250">
              <a:srgbClr val="000000">
                <a:alpha val="20000"/>
              </a:srgbClr>
            </a:outerShdw>
          </a:effectLst>
        </p:spPr>
      </p:pic>
      <p:grpSp>
        <p:nvGrpSpPr>
          <p:cNvPr id="131" name="Google Shape;131;p8"/>
          <p:cNvGrpSpPr/>
          <p:nvPr/>
        </p:nvGrpSpPr>
        <p:grpSpPr>
          <a:xfrm>
            <a:off x="8758086" y="2371336"/>
            <a:ext cx="212983" cy="212799"/>
            <a:chOff x="8223275" y="-331450"/>
            <a:chExt cx="1042500" cy="1041600"/>
          </a:xfrm>
        </p:grpSpPr>
        <p:pic>
          <p:nvPicPr>
            <p:cNvPr id="132" name="Google Shape;132;p8"/>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33" name="Google Shape;133;p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8"/>
          <p:cNvGrpSpPr/>
          <p:nvPr/>
        </p:nvGrpSpPr>
        <p:grpSpPr>
          <a:xfrm>
            <a:off x="8430768" y="1899603"/>
            <a:ext cx="394586" cy="394246"/>
            <a:chOff x="8223275" y="-331450"/>
            <a:chExt cx="1042500" cy="1041600"/>
          </a:xfrm>
        </p:grpSpPr>
        <p:pic>
          <p:nvPicPr>
            <p:cNvPr id="135" name="Google Shape;135;p8"/>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36" name="Google Shape;136;p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8"/>
          <p:cNvGrpSpPr/>
          <p:nvPr/>
        </p:nvGrpSpPr>
        <p:grpSpPr>
          <a:xfrm>
            <a:off x="8971068" y="2947353"/>
            <a:ext cx="394586" cy="394246"/>
            <a:chOff x="8223275" y="-331450"/>
            <a:chExt cx="1042500" cy="1041600"/>
          </a:xfrm>
        </p:grpSpPr>
        <p:pic>
          <p:nvPicPr>
            <p:cNvPr id="138" name="Google Shape;138;p8"/>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39" name="Google Shape;139;p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8"/>
          <p:cNvGrpSpPr/>
          <p:nvPr/>
        </p:nvGrpSpPr>
        <p:grpSpPr>
          <a:xfrm>
            <a:off x="458711" y="2399911"/>
            <a:ext cx="212983" cy="212799"/>
            <a:chOff x="8223275" y="-331450"/>
            <a:chExt cx="1042500" cy="1041600"/>
          </a:xfrm>
        </p:grpSpPr>
        <p:pic>
          <p:nvPicPr>
            <p:cNvPr id="141" name="Google Shape;141;p8"/>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42" name="Google Shape;142;p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8"/>
          <p:cNvGrpSpPr/>
          <p:nvPr/>
        </p:nvGrpSpPr>
        <p:grpSpPr>
          <a:xfrm>
            <a:off x="172918" y="2829053"/>
            <a:ext cx="394586" cy="394246"/>
            <a:chOff x="8223275" y="-331450"/>
            <a:chExt cx="1042500" cy="1041600"/>
          </a:xfrm>
        </p:grpSpPr>
        <p:pic>
          <p:nvPicPr>
            <p:cNvPr id="144" name="Google Shape;144;p8"/>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45" name="Google Shape;145;p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9"/>
          <p:cNvSpPr txBox="1"/>
          <p:nvPr>
            <p:ph idx="1" type="subTitle"/>
          </p:nvPr>
        </p:nvSpPr>
        <p:spPr>
          <a:xfrm>
            <a:off x="2424600" y="2313574"/>
            <a:ext cx="4294800" cy="125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8" name="Google Shape;148;p9"/>
          <p:cNvSpPr txBox="1"/>
          <p:nvPr>
            <p:ph type="title"/>
          </p:nvPr>
        </p:nvSpPr>
        <p:spPr>
          <a:xfrm>
            <a:off x="2213100" y="1578326"/>
            <a:ext cx="4717800" cy="709800"/>
          </a:xfrm>
          <a:prstGeom prst="rect">
            <a:avLst/>
          </a:prstGeom>
          <a:effectLst>
            <a:outerShdw blurRad="85725" rotWithShape="0" algn="bl" dir="2700000" dist="47625">
              <a:srgbClr val="000000">
                <a:alpha val="30000"/>
              </a:srgbClr>
            </a:outerShdw>
          </a:effectLst>
        </p:spPr>
        <p:txBody>
          <a:bodyPr anchorCtr="0" anchor="ctr" bIns="91425" lIns="91425" spcFirstLastPara="1" rIns="91425" wrap="square" tIns="91425">
            <a:noAutofit/>
          </a:bodyPr>
          <a:lstStyle>
            <a:lvl1pPr lvl="0" rtl="0">
              <a:spcBef>
                <a:spcPts val="0"/>
              </a:spcBef>
              <a:spcAft>
                <a:spcPts val="0"/>
              </a:spcAft>
              <a:buSzPts val="2800"/>
              <a:buNone/>
              <a:defRPr sz="45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9"/>
          <p:cNvSpPr/>
          <p:nvPr/>
        </p:nvSpPr>
        <p:spPr>
          <a:xfrm>
            <a:off x="2301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4587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861885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884745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9"/>
          <p:cNvGrpSpPr/>
          <p:nvPr/>
        </p:nvGrpSpPr>
        <p:grpSpPr>
          <a:xfrm>
            <a:off x="7130004" y="3638141"/>
            <a:ext cx="3262125" cy="3259244"/>
            <a:chOff x="5619000" y="1044600"/>
            <a:chExt cx="3057000" cy="3054300"/>
          </a:xfrm>
        </p:grpSpPr>
        <p:pic>
          <p:nvPicPr>
            <p:cNvPr id="154" name="Google Shape;154;p9"/>
            <p:cNvPicPr preferRelativeResize="0"/>
            <p:nvPr/>
          </p:nvPicPr>
          <p:blipFill rotWithShape="1">
            <a:blip r:embed="rId3">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155" name="Google Shape;155;p9"/>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 name="Google Shape;156;p9"/>
          <p:cNvPicPr preferRelativeResize="0"/>
          <p:nvPr/>
        </p:nvPicPr>
        <p:blipFill rotWithShape="1">
          <a:blip r:embed="rId3">
            <a:alphaModFix/>
          </a:blip>
          <a:srcRect b="0" l="0" r="43700" t="0"/>
          <a:stretch/>
        </p:blipFill>
        <p:spPr>
          <a:xfrm rot="10800000">
            <a:off x="-1786926" y="-2005063"/>
            <a:ext cx="3754800" cy="3751500"/>
          </a:xfrm>
          <a:prstGeom prst="ellipse">
            <a:avLst/>
          </a:prstGeom>
          <a:noFill/>
          <a:ln>
            <a:noFill/>
          </a:ln>
          <a:effectLst>
            <a:outerShdw blurRad="114300" rotWithShape="0" algn="bl" dir="3960000" dist="76200">
              <a:srgbClr val="000000">
                <a:alpha val="22000"/>
              </a:srgbClr>
            </a:outerShdw>
          </a:effectLst>
        </p:spPr>
      </p:pic>
      <p:pic>
        <p:nvPicPr>
          <p:cNvPr id="157" name="Google Shape;157;p9"/>
          <p:cNvPicPr preferRelativeResize="0"/>
          <p:nvPr/>
        </p:nvPicPr>
        <p:blipFill rotWithShape="1">
          <a:blip r:embed="rId3">
            <a:alphaModFix/>
          </a:blip>
          <a:srcRect b="0" l="0" r="43700" t="0"/>
          <a:stretch/>
        </p:blipFill>
        <p:spPr>
          <a:xfrm rot="10800000">
            <a:off x="-1786935" y="-2005077"/>
            <a:ext cx="3399000" cy="3396000"/>
          </a:xfrm>
          <a:prstGeom prst="ellipse">
            <a:avLst/>
          </a:prstGeom>
          <a:noFill/>
          <a:ln>
            <a:noFill/>
          </a:ln>
          <a:effectLst>
            <a:outerShdw blurRad="128588" rotWithShape="0" algn="bl" dir="3960000" dist="95250">
              <a:srgbClr val="000000">
                <a:alpha val="20000"/>
              </a:srgbClr>
            </a:outerShdw>
          </a:effectLst>
        </p:spPr>
      </p:pic>
      <p:grpSp>
        <p:nvGrpSpPr>
          <p:cNvPr id="158" name="Google Shape;158;p9"/>
          <p:cNvGrpSpPr/>
          <p:nvPr/>
        </p:nvGrpSpPr>
        <p:grpSpPr>
          <a:xfrm>
            <a:off x="7990318" y="263953"/>
            <a:ext cx="394586" cy="394246"/>
            <a:chOff x="8223275" y="-331450"/>
            <a:chExt cx="1042500" cy="1041600"/>
          </a:xfrm>
        </p:grpSpPr>
        <p:pic>
          <p:nvPicPr>
            <p:cNvPr id="159" name="Google Shape;159;p9"/>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60" name="Google Shape;160;p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9"/>
          <p:cNvGrpSpPr/>
          <p:nvPr/>
        </p:nvGrpSpPr>
        <p:grpSpPr>
          <a:xfrm>
            <a:off x="7666511" y="177711"/>
            <a:ext cx="212983" cy="212799"/>
            <a:chOff x="8223275" y="-331450"/>
            <a:chExt cx="1042500" cy="1041600"/>
          </a:xfrm>
        </p:grpSpPr>
        <p:pic>
          <p:nvPicPr>
            <p:cNvPr id="162" name="Google Shape;162;p9"/>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63" name="Google Shape;163;p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9"/>
          <p:cNvGrpSpPr/>
          <p:nvPr/>
        </p:nvGrpSpPr>
        <p:grpSpPr>
          <a:xfrm>
            <a:off x="999011" y="4187736"/>
            <a:ext cx="212983" cy="212799"/>
            <a:chOff x="8223275" y="-331450"/>
            <a:chExt cx="1042500" cy="1041600"/>
          </a:xfrm>
        </p:grpSpPr>
        <p:pic>
          <p:nvPicPr>
            <p:cNvPr id="165" name="Google Shape;165;p9"/>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66" name="Google Shape;166;p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9"/>
          <p:cNvGrpSpPr/>
          <p:nvPr/>
        </p:nvGrpSpPr>
        <p:grpSpPr>
          <a:xfrm>
            <a:off x="713218" y="4616878"/>
            <a:ext cx="394586" cy="394246"/>
            <a:chOff x="8223275" y="-331450"/>
            <a:chExt cx="1042500" cy="1041600"/>
          </a:xfrm>
        </p:grpSpPr>
        <p:pic>
          <p:nvPicPr>
            <p:cNvPr id="168" name="Google Shape;168;p9"/>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69" name="Google Shape;169;p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p10"/>
          <p:cNvSpPr txBox="1"/>
          <p:nvPr>
            <p:ph type="title"/>
          </p:nvPr>
        </p:nvSpPr>
        <p:spPr>
          <a:xfrm>
            <a:off x="710404" y="539500"/>
            <a:ext cx="3881400" cy="1059300"/>
          </a:xfrm>
          <a:prstGeom prst="rect">
            <a:avLst/>
          </a:prstGeom>
          <a:effectLst>
            <a:outerShdw blurRad="57150" rotWithShape="0" algn="bl" dir="5400000" dist="38100">
              <a:srgbClr val="000000">
                <a:alpha val="50000"/>
              </a:srgbClr>
            </a:outerShdw>
          </a:effectLst>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72" name="Google Shape;172;p10"/>
          <p:cNvSpPr/>
          <p:nvPr/>
        </p:nvSpPr>
        <p:spPr>
          <a:xfrm>
            <a:off x="86502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a:off x="8878800" y="0"/>
            <a:ext cx="47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10"/>
          <p:cNvPicPr preferRelativeResize="0"/>
          <p:nvPr/>
        </p:nvPicPr>
        <p:blipFill rotWithShape="1">
          <a:blip r:embed="rId2">
            <a:alphaModFix/>
          </a:blip>
          <a:srcRect b="0" l="0" r="43700" t="0"/>
          <a:stretch/>
        </p:blipFill>
        <p:spPr>
          <a:xfrm rot="10800000">
            <a:off x="7880949" y="-2005063"/>
            <a:ext cx="3754800" cy="3751500"/>
          </a:xfrm>
          <a:prstGeom prst="ellipse">
            <a:avLst/>
          </a:prstGeom>
          <a:noFill/>
          <a:ln>
            <a:noFill/>
          </a:ln>
          <a:effectLst>
            <a:outerShdw blurRad="114300" rotWithShape="0" algn="bl" dir="3960000" dist="76200">
              <a:srgbClr val="000000">
                <a:alpha val="22000"/>
              </a:srgbClr>
            </a:outerShdw>
          </a:effectLst>
        </p:spPr>
      </p:pic>
      <p:pic>
        <p:nvPicPr>
          <p:cNvPr id="175" name="Google Shape;175;p10"/>
          <p:cNvPicPr preferRelativeResize="0"/>
          <p:nvPr/>
        </p:nvPicPr>
        <p:blipFill rotWithShape="1">
          <a:blip r:embed="rId2">
            <a:alphaModFix/>
          </a:blip>
          <a:srcRect b="0" l="0" r="43700" t="0"/>
          <a:stretch/>
        </p:blipFill>
        <p:spPr>
          <a:xfrm rot="10800000">
            <a:off x="8058849" y="-1827313"/>
            <a:ext cx="3399000" cy="3396000"/>
          </a:xfrm>
          <a:prstGeom prst="ellipse">
            <a:avLst/>
          </a:prstGeom>
          <a:noFill/>
          <a:ln>
            <a:noFill/>
          </a:ln>
          <a:effectLst>
            <a:outerShdw blurRad="128588" rotWithShape="0" algn="bl" dir="3960000" dist="95250">
              <a:srgbClr val="000000">
                <a:alpha val="20000"/>
              </a:srgbClr>
            </a:outerShdw>
          </a:effectLst>
        </p:spPr>
      </p:pic>
      <p:grpSp>
        <p:nvGrpSpPr>
          <p:cNvPr id="176" name="Google Shape;176;p10"/>
          <p:cNvGrpSpPr/>
          <p:nvPr/>
        </p:nvGrpSpPr>
        <p:grpSpPr>
          <a:xfrm>
            <a:off x="-1556796" y="3695291"/>
            <a:ext cx="3262125" cy="3259244"/>
            <a:chOff x="5619000" y="1044600"/>
            <a:chExt cx="3057000" cy="3054300"/>
          </a:xfrm>
        </p:grpSpPr>
        <p:pic>
          <p:nvPicPr>
            <p:cNvPr id="177" name="Google Shape;177;p10"/>
            <p:cNvPicPr preferRelativeResize="0"/>
            <p:nvPr/>
          </p:nvPicPr>
          <p:blipFill rotWithShape="1">
            <a:blip r:embed="rId2">
              <a:alphaModFix/>
            </a:blip>
            <a:srcRect b="0" l="0" r="43700" t="0"/>
            <a:stretch/>
          </p:blipFill>
          <p:spPr>
            <a:xfrm>
              <a:off x="5619000" y="1044600"/>
              <a:ext cx="3057000" cy="3054300"/>
            </a:xfrm>
            <a:prstGeom prst="ellipse">
              <a:avLst/>
            </a:prstGeom>
            <a:noFill/>
            <a:ln>
              <a:noFill/>
            </a:ln>
            <a:effectLst>
              <a:outerShdw blurRad="142875" rotWithShape="0" algn="bl" dir="3960000" dist="95250">
                <a:srgbClr val="000000">
                  <a:alpha val="22000"/>
                </a:srgbClr>
              </a:outerShdw>
            </a:effectLst>
          </p:spPr>
        </p:pic>
        <p:sp>
          <p:nvSpPr>
            <p:cNvPr id="178" name="Google Shape;178;p10"/>
            <p:cNvSpPr/>
            <p:nvPr/>
          </p:nvSpPr>
          <p:spPr>
            <a:xfrm>
              <a:off x="5834933" y="1259232"/>
              <a:ext cx="2625000" cy="26250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0"/>
          <p:cNvGrpSpPr/>
          <p:nvPr/>
        </p:nvGrpSpPr>
        <p:grpSpPr>
          <a:xfrm>
            <a:off x="8331818" y="95378"/>
            <a:ext cx="394586" cy="394246"/>
            <a:chOff x="8223275" y="-331450"/>
            <a:chExt cx="1042500" cy="1041600"/>
          </a:xfrm>
        </p:grpSpPr>
        <p:pic>
          <p:nvPicPr>
            <p:cNvPr id="180" name="Google Shape;180;p10"/>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81" name="Google Shape;181;p10"/>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0"/>
          <p:cNvGrpSpPr/>
          <p:nvPr/>
        </p:nvGrpSpPr>
        <p:grpSpPr>
          <a:xfrm>
            <a:off x="8726411" y="780661"/>
            <a:ext cx="212983" cy="212799"/>
            <a:chOff x="8223275" y="-331450"/>
            <a:chExt cx="1042500" cy="1041600"/>
          </a:xfrm>
        </p:grpSpPr>
        <p:pic>
          <p:nvPicPr>
            <p:cNvPr id="183" name="Google Shape;183;p10"/>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84" name="Google Shape;184;p10"/>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0"/>
          <p:cNvGrpSpPr/>
          <p:nvPr/>
        </p:nvGrpSpPr>
        <p:grpSpPr>
          <a:xfrm>
            <a:off x="606736" y="4209661"/>
            <a:ext cx="212983" cy="212799"/>
            <a:chOff x="8223275" y="-331450"/>
            <a:chExt cx="1042500" cy="1041600"/>
          </a:xfrm>
        </p:grpSpPr>
        <p:pic>
          <p:nvPicPr>
            <p:cNvPr id="186" name="Google Shape;186;p10"/>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87" name="Google Shape;187;p10"/>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0"/>
          <p:cNvGrpSpPr/>
          <p:nvPr/>
        </p:nvGrpSpPr>
        <p:grpSpPr>
          <a:xfrm>
            <a:off x="134818" y="3791078"/>
            <a:ext cx="394586" cy="394246"/>
            <a:chOff x="8223275" y="-331450"/>
            <a:chExt cx="1042500" cy="1041600"/>
          </a:xfrm>
        </p:grpSpPr>
        <p:pic>
          <p:nvPicPr>
            <p:cNvPr id="189" name="Google Shape;189;p10"/>
            <p:cNvPicPr preferRelativeResize="0"/>
            <p:nvPr/>
          </p:nvPicPr>
          <p:blipFill rotWithShape="1">
            <a:blip r:embed="rId2">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190" name="Google Shape;190;p10"/>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750" y="539500"/>
            <a:ext cx="7708500" cy="576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2800"/>
              <a:buFont typeface="Days One"/>
              <a:buNone/>
              <a:defRPr b="1" sz="2800">
                <a:solidFill>
                  <a:schemeClr val="dk2"/>
                </a:solidFill>
                <a:latin typeface="Days One"/>
                <a:ea typeface="Days One"/>
                <a:cs typeface="Days One"/>
                <a:sym typeface="Days One"/>
              </a:defRPr>
            </a:lvl1pPr>
            <a:lvl2pPr lvl="1" rtl="0">
              <a:spcBef>
                <a:spcPts val="0"/>
              </a:spcBef>
              <a:spcAft>
                <a:spcPts val="0"/>
              </a:spcAft>
              <a:buClr>
                <a:schemeClr val="dk2"/>
              </a:buClr>
              <a:buSzPts val="2800"/>
              <a:buFont typeface="Fira Sans"/>
              <a:buNone/>
              <a:defRPr b="1" sz="2800">
                <a:solidFill>
                  <a:schemeClr val="dk2"/>
                </a:solidFill>
                <a:latin typeface="Fira Sans"/>
                <a:ea typeface="Fira Sans"/>
                <a:cs typeface="Fira Sans"/>
                <a:sym typeface="Fira Sans"/>
              </a:defRPr>
            </a:lvl2pPr>
            <a:lvl3pPr lvl="2" rtl="0">
              <a:spcBef>
                <a:spcPts val="0"/>
              </a:spcBef>
              <a:spcAft>
                <a:spcPts val="0"/>
              </a:spcAft>
              <a:buClr>
                <a:schemeClr val="dk2"/>
              </a:buClr>
              <a:buSzPts val="2800"/>
              <a:buFont typeface="Fira Sans"/>
              <a:buNone/>
              <a:defRPr b="1" sz="2800">
                <a:solidFill>
                  <a:schemeClr val="dk2"/>
                </a:solidFill>
                <a:latin typeface="Fira Sans"/>
                <a:ea typeface="Fira Sans"/>
                <a:cs typeface="Fira Sans"/>
                <a:sym typeface="Fira Sans"/>
              </a:defRPr>
            </a:lvl3pPr>
            <a:lvl4pPr lvl="3" rtl="0">
              <a:spcBef>
                <a:spcPts val="0"/>
              </a:spcBef>
              <a:spcAft>
                <a:spcPts val="0"/>
              </a:spcAft>
              <a:buClr>
                <a:schemeClr val="dk2"/>
              </a:buClr>
              <a:buSzPts val="2800"/>
              <a:buFont typeface="Fira Sans"/>
              <a:buNone/>
              <a:defRPr b="1" sz="2800">
                <a:solidFill>
                  <a:schemeClr val="dk2"/>
                </a:solidFill>
                <a:latin typeface="Fira Sans"/>
                <a:ea typeface="Fira Sans"/>
                <a:cs typeface="Fira Sans"/>
                <a:sym typeface="Fira Sans"/>
              </a:defRPr>
            </a:lvl4pPr>
            <a:lvl5pPr lvl="4" rtl="0">
              <a:spcBef>
                <a:spcPts val="0"/>
              </a:spcBef>
              <a:spcAft>
                <a:spcPts val="0"/>
              </a:spcAft>
              <a:buClr>
                <a:schemeClr val="dk2"/>
              </a:buClr>
              <a:buSzPts val="2800"/>
              <a:buFont typeface="Fira Sans"/>
              <a:buNone/>
              <a:defRPr b="1" sz="2800">
                <a:solidFill>
                  <a:schemeClr val="dk2"/>
                </a:solidFill>
                <a:latin typeface="Fira Sans"/>
                <a:ea typeface="Fira Sans"/>
                <a:cs typeface="Fira Sans"/>
                <a:sym typeface="Fira Sans"/>
              </a:defRPr>
            </a:lvl5pPr>
            <a:lvl6pPr lvl="5" rtl="0">
              <a:spcBef>
                <a:spcPts val="0"/>
              </a:spcBef>
              <a:spcAft>
                <a:spcPts val="0"/>
              </a:spcAft>
              <a:buClr>
                <a:schemeClr val="dk2"/>
              </a:buClr>
              <a:buSzPts val="2800"/>
              <a:buFont typeface="Fira Sans"/>
              <a:buNone/>
              <a:defRPr b="1" sz="2800">
                <a:solidFill>
                  <a:schemeClr val="dk2"/>
                </a:solidFill>
                <a:latin typeface="Fira Sans"/>
                <a:ea typeface="Fira Sans"/>
                <a:cs typeface="Fira Sans"/>
                <a:sym typeface="Fira Sans"/>
              </a:defRPr>
            </a:lvl6pPr>
            <a:lvl7pPr lvl="6" rtl="0">
              <a:spcBef>
                <a:spcPts val="0"/>
              </a:spcBef>
              <a:spcAft>
                <a:spcPts val="0"/>
              </a:spcAft>
              <a:buClr>
                <a:schemeClr val="dk2"/>
              </a:buClr>
              <a:buSzPts val="2800"/>
              <a:buFont typeface="Fira Sans"/>
              <a:buNone/>
              <a:defRPr b="1" sz="2800">
                <a:solidFill>
                  <a:schemeClr val="dk2"/>
                </a:solidFill>
                <a:latin typeface="Fira Sans"/>
                <a:ea typeface="Fira Sans"/>
                <a:cs typeface="Fira Sans"/>
                <a:sym typeface="Fira Sans"/>
              </a:defRPr>
            </a:lvl7pPr>
            <a:lvl8pPr lvl="7" rtl="0">
              <a:spcBef>
                <a:spcPts val="0"/>
              </a:spcBef>
              <a:spcAft>
                <a:spcPts val="0"/>
              </a:spcAft>
              <a:buClr>
                <a:schemeClr val="dk2"/>
              </a:buClr>
              <a:buSzPts val="2800"/>
              <a:buFont typeface="Fira Sans"/>
              <a:buNone/>
              <a:defRPr b="1" sz="2800">
                <a:solidFill>
                  <a:schemeClr val="dk2"/>
                </a:solidFill>
                <a:latin typeface="Fira Sans"/>
                <a:ea typeface="Fira Sans"/>
                <a:cs typeface="Fira Sans"/>
                <a:sym typeface="Fira Sans"/>
              </a:defRPr>
            </a:lvl8pPr>
            <a:lvl9pPr lvl="8" rtl="0">
              <a:spcBef>
                <a:spcPts val="0"/>
              </a:spcBef>
              <a:spcAft>
                <a:spcPts val="0"/>
              </a:spcAft>
              <a:buClr>
                <a:schemeClr val="dk2"/>
              </a:buClr>
              <a:buSzPts val="2800"/>
              <a:buFont typeface="Fira Sans"/>
              <a:buNone/>
              <a:defRPr b="1" sz="2800">
                <a:solidFill>
                  <a:schemeClr val="dk2"/>
                </a:solidFill>
                <a:latin typeface="Fira Sans"/>
                <a:ea typeface="Fira Sans"/>
                <a:cs typeface="Fira Sans"/>
                <a:sym typeface="Fira Sans"/>
              </a:defRPr>
            </a:lvl9pPr>
          </a:lstStyle>
          <a:p/>
        </p:txBody>
      </p:sp>
      <p:sp>
        <p:nvSpPr>
          <p:cNvPr id="7" name="Google Shape;7;p1"/>
          <p:cNvSpPr txBox="1"/>
          <p:nvPr>
            <p:ph idx="1" type="body"/>
          </p:nvPr>
        </p:nvSpPr>
        <p:spPr>
          <a:xfrm>
            <a:off x="692700" y="1351875"/>
            <a:ext cx="7711800" cy="32475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accent2"/>
              </a:buClr>
              <a:buSzPts val="1600"/>
              <a:buFont typeface="Nunito"/>
              <a:buChar char="●"/>
              <a:defRPr sz="1600">
                <a:solidFill>
                  <a:schemeClr val="accent2"/>
                </a:solidFill>
                <a:latin typeface="Nunito"/>
                <a:ea typeface="Nunito"/>
                <a:cs typeface="Nunito"/>
                <a:sym typeface="Nunito"/>
              </a:defRPr>
            </a:lvl1pPr>
            <a:lvl2pPr indent="-330200" lvl="1" marL="914400">
              <a:lnSpc>
                <a:spcPct val="100000"/>
              </a:lnSpc>
              <a:spcBef>
                <a:spcPts val="0"/>
              </a:spcBef>
              <a:spcAft>
                <a:spcPts val="0"/>
              </a:spcAft>
              <a:buClr>
                <a:schemeClr val="accent2"/>
              </a:buClr>
              <a:buSzPts val="1600"/>
              <a:buFont typeface="Nunito"/>
              <a:buChar char="○"/>
              <a:defRPr sz="1600">
                <a:solidFill>
                  <a:schemeClr val="accent2"/>
                </a:solidFill>
                <a:latin typeface="Nunito"/>
                <a:ea typeface="Nunito"/>
                <a:cs typeface="Nunito"/>
                <a:sym typeface="Nunito"/>
              </a:defRPr>
            </a:lvl2pPr>
            <a:lvl3pPr indent="-330200" lvl="2" marL="1371600">
              <a:lnSpc>
                <a:spcPct val="100000"/>
              </a:lnSpc>
              <a:spcBef>
                <a:spcPts val="0"/>
              </a:spcBef>
              <a:spcAft>
                <a:spcPts val="0"/>
              </a:spcAft>
              <a:buClr>
                <a:schemeClr val="accent2"/>
              </a:buClr>
              <a:buSzPts val="1600"/>
              <a:buFont typeface="Nunito"/>
              <a:buChar char="■"/>
              <a:defRPr sz="1600">
                <a:solidFill>
                  <a:schemeClr val="accent2"/>
                </a:solidFill>
                <a:latin typeface="Nunito"/>
                <a:ea typeface="Nunito"/>
                <a:cs typeface="Nunito"/>
                <a:sym typeface="Nunito"/>
              </a:defRPr>
            </a:lvl3pPr>
            <a:lvl4pPr indent="-330200" lvl="3" marL="1828800">
              <a:lnSpc>
                <a:spcPct val="100000"/>
              </a:lnSpc>
              <a:spcBef>
                <a:spcPts val="0"/>
              </a:spcBef>
              <a:spcAft>
                <a:spcPts val="0"/>
              </a:spcAft>
              <a:buClr>
                <a:schemeClr val="accent2"/>
              </a:buClr>
              <a:buSzPts val="1600"/>
              <a:buFont typeface="Nunito"/>
              <a:buChar char="●"/>
              <a:defRPr sz="1600">
                <a:solidFill>
                  <a:schemeClr val="accent2"/>
                </a:solidFill>
                <a:latin typeface="Nunito"/>
                <a:ea typeface="Nunito"/>
                <a:cs typeface="Nunito"/>
                <a:sym typeface="Nunito"/>
              </a:defRPr>
            </a:lvl4pPr>
            <a:lvl5pPr indent="-330200" lvl="4" marL="2286000">
              <a:lnSpc>
                <a:spcPct val="100000"/>
              </a:lnSpc>
              <a:spcBef>
                <a:spcPts val="0"/>
              </a:spcBef>
              <a:spcAft>
                <a:spcPts val="0"/>
              </a:spcAft>
              <a:buClr>
                <a:schemeClr val="accent2"/>
              </a:buClr>
              <a:buSzPts val="1600"/>
              <a:buFont typeface="Nunito"/>
              <a:buChar char="○"/>
              <a:defRPr sz="1600">
                <a:solidFill>
                  <a:schemeClr val="accent2"/>
                </a:solidFill>
                <a:latin typeface="Nunito"/>
                <a:ea typeface="Nunito"/>
                <a:cs typeface="Nunito"/>
                <a:sym typeface="Nunito"/>
              </a:defRPr>
            </a:lvl5pPr>
            <a:lvl6pPr indent="-330200" lvl="5" marL="2743200">
              <a:lnSpc>
                <a:spcPct val="100000"/>
              </a:lnSpc>
              <a:spcBef>
                <a:spcPts val="0"/>
              </a:spcBef>
              <a:spcAft>
                <a:spcPts val="0"/>
              </a:spcAft>
              <a:buClr>
                <a:schemeClr val="accent2"/>
              </a:buClr>
              <a:buSzPts val="1600"/>
              <a:buFont typeface="Nunito"/>
              <a:buChar char="■"/>
              <a:defRPr sz="1600">
                <a:solidFill>
                  <a:schemeClr val="accent2"/>
                </a:solidFill>
                <a:latin typeface="Nunito"/>
                <a:ea typeface="Nunito"/>
                <a:cs typeface="Nunito"/>
                <a:sym typeface="Nunito"/>
              </a:defRPr>
            </a:lvl6pPr>
            <a:lvl7pPr indent="-330200" lvl="6" marL="3200400">
              <a:lnSpc>
                <a:spcPct val="100000"/>
              </a:lnSpc>
              <a:spcBef>
                <a:spcPts val="0"/>
              </a:spcBef>
              <a:spcAft>
                <a:spcPts val="0"/>
              </a:spcAft>
              <a:buClr>
                <a:schemeClr val="accent2"/>
              </a:buClr>
              <a:buSzPts val="1600"/>
              <a:buFont typeface="Nunito"/>
              <a:buChar char="●"/>
              <a:defRPr sz="1600">
                <a:solidFill>
                  <a:schemeClr val="accent2"/>
                </a:solidFill>
                <a:latin typeface="Nunito"/>
                <a:ea typeface="Nunito"/>
                <a:cs typeface="Nunito"/>
                <a:sym typeface="Nunito"/>
              </a:defRPr>
            </a:lvl7pPr>
            <a:lvl8pPr indent="-330200" lvl="7" marL="3657600">
              <a:lnSpc>
                <a:spcPct val="100000"/>
              </a:lnSpc>
              <a:spcBef>
                <a:spcPts val="0"/>
              </a:spcBef>
              <a:spcAft>
                <a:spcPts val="0"/>
              </a:spcAft>
              <a:buClr>
                <a:schemeClr val="accent2"/>
              </a:buClr>
              <a:buSzPts val="1600"/>
              <a:buFont typeface="Nunito"/>
              <a:buChar char="○"/>
              <a:defRPr sz="1600">
                <a:solidFill>
                  <a:schemeClr val="accent2"/>
                </a:solidFill>
                <a:latin typeface="Nunito"/>
                <a:ea typeface="Nunito"/>
                <a:cs typeface="Nunito"/>
                <a:sym typeface="Nunito"/>
              </a:defRPr>
            </a:lvl8pPr>
            <a:lvl9pPr indent="-330200" lvl="8" marL="4114800">
              <a:lnSpc>
                <a:spcPct val="100000"/>
              </a:lnSpc>
              <a:spcBef>
                <a:spcPts val="0"/>
              </a:spcBef>
              <a:spcAft>
                <a:spcPts val="0"/>
              </a:spcAft>
              <a:buClr>
                <a:schemeClr val="accent2"/>
              </a:buClr>
              <a:buSzPts val="1600"/>
              <a:buFont typeface="Nunito"/>
              <a:buChar char="■"/>
              <a:defRPr sz="1600">
                <a:solidFill>
                  <a:schemeClr val="accent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6"/>
          <p:cNvSpPr/>
          <p:nvPr/>
        </p:nvSpPr>
        <p:spPr>
          <a:xfrm>
            <a:off x="2246300" y="3195587"/>
            <a:ext cx="4539600" cy="548700"/>
          </a:xfrm>
          <a:prstGeom prst="roundRect">
            <a:avLst>
              <a:gd fmla="val 50000" name="adj"/>
            </a:avLst>
          </a:prstGeom>
          <a:solidFill>
            <a:schemeClr val="lt2"/>
          </a:solidFill>
          <a:ln>
            <a:noFill/>
          </a:ln>
          <a:effectLst>
            <a:outerShdw blurRad="57150" rotWithShape="0" algn="bl" dir="2520000" dist="95250">
              <a:schemeClr val="accent3">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txBox="1"/>
          <p:nvPr>
            <p:ph type="ctrTitle"/>
          </p:nvPr>
        </p:nvSpPr>
        <p:spPr>
          <a:xfrm>
            <a:off x="713075" y="1399225"/>
            <a:ext cx="7717800" cy="159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chemeClr val="lt2"/>
                </a:solidFill>
              </a:rPr>
              <a:t>Proyecto 2</a:t>
            </a:r>
            <a:r>
              <a:rPr lang="en" sz="3300">
                <a:solidFill>
                  <a:schemeClr val="lt2"/>
                </a:solidFill>
              </a:rPr>
              <a:t> </a:t>
            </a:r>
            <a:br>
              <a:rPr lang="en" sz="3300">
                <a:solidFill>
                  <a:schemeClr val="lt2"/>
                </a:solidFill>
              </a:rPr>
            </a:br>
            <a:r>
              <a:rPr lang="en" sz="4500"/>
              <a:t>Iluminación, materiales y texturas</a:t>
            </a:r>
            <a:endParaRPr sz="4500">
              <a:solidFill>
                <a:schemeClr val="dk1"/>
              </a:solidFill>
            </a:endParaRPr>
          </a:p>
        </p:txBody>
      </p:sp>
      <p:sp>
        <p:nvSpPr>
          <p:cNvPr id="509" name="Google Shape;509;p26"/>
          <p:cNvSpPr txBox="1"/>
          <p:nvPr>
            <p:ph idx="1" type="subTitle"/>
          </p:nvPr>
        </p:nvSpPr>
        <p:spPr>
          <a:xfrm>
            <a:off x="2361750" y="3241325"/>
            <a:ext cx="44241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Manuel Tauro - Facundo Bernardini</a:t>
            </a:r>
            <a:endParaRPr/>
          </a:p>
        </p:txBody>
      </p:sp>
      <p:grpSp>
        <p:nvGrpSpPr>
          <p:cNvPr id="510" name="Google Shape;510;p26"/>
          <p:cNvGrpSpPr/>
          <p:nvPr/>
        </p:nvGrpSpPr>
        <p:grpSpPr>
          <a:xfrm>
            <a:off x="7713631" y="656715"/>
            <a:ext cx="394586" cy="394246"/>
            <a:chOff x="8223275" y="-331450"/>
            <a:chExt cx="1042500" cy="1041600"/>
          </a:xfrm>
        </p:grpSpPr>
        <p:pic>
          <p:nvPicPr>
            <p:cNvPr id="511" name="Google Shape;511;p26"/>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512" name="Google Shape;512;p2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6"/>
          <p:cNvGrpSpPr/>
          <p:nvPr/>
        </p:nvGrpSpPr>
        <p:grpSpPr>
          <a:xfrm>
            <a:off x="1144511" y="3561961"/>
            <a:ext cx="212983" cy="212799"/>
            <a:chOff x="8223275" y="-331450"/>
            <a:chExt cx="1042500" cy="1041600"/>
          </a:xfrm>
        </p:grpSpPr>
        <p:pic>
          <p:nvPicPr>
            <p:cNvPr id="514" name="Google Shape;514;p26"/>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515" name="Google Shape;515;p2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6"/>
          <p:cNvGrpSpPr/>
          <p:nvPr/>
        </p:nvGrpSpPr>
        <p:grpSpPr>
          <a:xfrm>
            <a:off x="8646692" y="2784260"/>
            <a:ext cx="304931" cy="304668"/>
            <a:chOff x="8223275" y="-331450"/>
            <a:chExt cx="1042500" cy="1041600"/>
          </a:xfrm>
        </p:grpSpPr>
        <p:pic>
          <p:nvPicPr>
            <p:cNvPr id="517" name="Google Shape;517;p26"/>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518" name="Google Shape;518;p2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6"/>
          <p:cNvGrpSpPr/>
          <p:nvPr/>
        </p:nvGrpSpPr>
        <p:grpSpPr>
          <a:xfrm>
            <a:off x="858718" y="3991103"/>
            <a:ext cx="394586" cy="394246"/>
            <a:chOff x="8223275" y="-331450"/>
            <a:chExt cx="1042500" cy="1041600"/>
          </a:xfrm>
        </p:grpSpPr>
        <p:pic>
          <p:nvPicPr>
            <p:cNvPr id="520" name="Google Shape;520;p26"/>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521" name="Google Shape;521;p2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5"/>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Encender/apagar luces:</a:t>
            </a:r>
            <a:endParaRPr/>
          </a:p>
          <a:p>
            <a:pPr indent="-330200" lvl="1" marL="914400" rtl="0" algn="l">
              <a:spcBef>
                <a:spcPts val="0"/>
              </a:spcBef>
              <a:spcAft>
                <a:spcPts val="0"/>
              </a:spcAft>
              <a:buSzPts val="1600"/>
              <a:buChar char="○"/>
            </a:pPr>
            <a:r>
              <a:rPr lang="en"/>
              <a:t>Spot → J</a:t>
            </a:r>
            <a:endParaRPr/>
          </a:p>
          <a:p>
            <a:pPr indent="-330200" lvl="1" marL="914400" rtl="0" algn="l">
              <a:spcBef>
                <a:spcPts val="0"/>
              </a:spcBef>
              <a:spcAft>
                <a:spcPts val="0"/>
              </a:spcAft>
              <a:buSzPts val="1600"/>
              <a:buChar char="○"/>
            </a:pPr>
            <a:r>
              <a:rPr lang="en"/>
              <a:t>Puntual → K</a:t>
            </a:r>
            <a:endParaRPr/>
          </a:p>
          <a:p>
            <a:pPr indent="-330200" lvl="1" marL="914400" rtl="0" algn="l">
              <a:spcBef>
                <a:spcPts val="0"/>
              </a:spcBef>
              <a:spcAft>
                <a:spcPts val="0"/>
              </a:spcAft>
              <a:buSzPts val="1600"/>
              <a:buChar char="○"/>
            </a:pPr>
            <a:r>
              <a:rPr lang="en"/>
              <a:t>Direccional → L</a:t>
            </a:r>
            <a:endParaRPr/>
          </a:p>
          <a:p>
            <a:pPr indent="-330200" lvl="0" marL="457200" rtl="0" algn="l">
              <a:spcBef>
                <a:spcPts val="0"/>
              </a:spcBef>
              <a:spcAft>
                <a:spcPts val="0"/>
              </a:spcAft>
              <a:buSzPts val="1600"/>
              <a:buChar char="●"/>
            </a:pPr>
            <a:r>
              <a:rPr lang="en"/>
              <a:t>Movimiento de la cámara orbital (escena B):</a:t>
            </a:r>
            <a:endParaRPr/>
          </a:p>
          <a:p>
            <a:pPr indent="-330200" lvl="1" marL="914400" rtl="0" algn="l">
              <a:spcBef>
                <a:spcPts val="0"/>
              </a:spcBef>
              <a:spcAft>
                <a:spcPts val="0"/>
              </a:spcAft>
              <a:buSzPts val="1600"/>
              <a:buChar char="○"/>
            </a:pPr>
            <a:r>
              <a:rPr lang="en"/>
              <a:t>Izquierda → Q</a:t>
            </a:r>
            <a:endParaRPr/>
          </a:p>
          <a:p>
            <a:pPr indent="-330200" lvl="1" marL="914400" rtl="0" algn="l">
              <a:spcBef>
                <a:spcPts val="0"/>
              </a:spcBef>
              <a:spcAft>
                <a:spcPts val="0"/>
              </a:spcAft>
              <a:buSzPts val="1600"/>
              <a:buChar char="○"/>
            </a:pPr>
            <a:r>
              <a:rPr lang="en"/>
              <a:t>Derecha → E</a:t>
            </a:r>
            <a:endParaRPr/>
          </a:p>
          <a:p>
            <a:pPr indent="-330200" lvl="0" marL="457200" rtl="0" algn="l">
              <a:spcBef>
                <a:spcPts val="0"/>
              </a:spcBef>
              <a:spcAft>
                <a:spcPts val="0"/>
              </a:spcAft>
              <a:buSzPts val="1600"/>
              <a:buChar char="●"/>
            </a:pPr>
            <a:r>
              <a:rPr lang="en"/>
              <a:t>Movimiento de la cámara 1ra persona (escena B):</a:t>
            </a:r>
            <a:endParaRPr/>
          </a:p>
          <a:p>
            <a:pPr indent="-330200" lvl="1" marL="914400" rtl="0" algn="l">
              <a:spcBef>
                <a:spcPts val="0"/>
              </a:spcBef>
              <a:spcAft>
                <a:spcPts val="0"/>
              </a:spcAft>
              <a:buSzPts val="1600"/>
              <a:buChar char="○"/>
            </a:pPr>
            <a:r>
              <a:rPr lang="en"/>
              <a:t>Adelante → W</a:t>
            </a:r>
            <a:endParaRPr/>
          </a:p>
          <a:p>
            <a:pPr indent="-330200" lvl="1" marL="914400" rtl="0" algn="l">
              <a:spcBef>
                <a:spcPts val="0"/>
              </a:spcBef>
              <a:spcAft>
                <a:spcPts val="0"/>
              </a:spcAft>
              <a:buSzPts val="1600"/>
              <a:buChar char="○"/>
            </a:pPr>
            <a:r>
              <a:rPr lang="en"/>
              <a:t>Atrás → S</a:t>
            </a:r>
            <a:endParaRPr/>
          </a:p>
          <a:p>
            <a:pPr indent="-330200" lvl="1" marL="914400" rtl="0" algn="l">
              <a:spcBef>
                <a:spcPts val="0"/>
              </a:spcBef>
              <a:spcAft>
                <a:spcPts val="0"/>
              </a:spcAft>
              <a:buSzPts val="1600"/>
              <a:buChar char="○"/>
            </a:pPr>
            <a:r>
              <a:rPr lang="en"/>
              <a:t>Izquierda → A</a:t>
            </a:r>
            <a:endParaRPr/>
          </a:p>
          <a:p>
            <a:pPr indent="-330200" lvl="1" marL="914400" rtl="0" algn="l">
              <a:spcBef>
                <a:spcPts val="0"/>
              </a:spcBef>
              <a:spcAft>
                <a:spcPts val="0"/>
              </a:spcAft>
              <a:buSzPts val="1600"/>
              <a:buChar char="○"/>
            </a:pPr>
            <a:r>
              <a:rPr lang="en"/>
              <a:t>Derecha → D</a:t>
            </a:r>
            <a:endParaRPr/>
          </a:p>
          <a:p>
            <a:pPr indent="-330200" lvl="1" marL="914400" rtl="0" algn="l">
              <a:spcBef>
                <a:spcPts val="0"/>
              </a:spcBef>
              <a:spcAft>
                <a:spcPts val="0"/>
              </a:spcAft>
              <a:buSzPts val="1600"/>
              <a:buChar char="○"/>
            </a:pPr>
            <a:r>
              <a:rPr lang="en"/>
              <a:t>Rotación → Click izq. + Movimiento del mouse</a:t>
            </a:r>
            <a:endParaRPr/>
          </a:p>
        </p:txBody>
      </p:sp>
      <p:sp>
        <p:nvSpPr>
          <p:cNvPr id="620" name="Google Shape;620;p35"/>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Proceso de desarrollo</a:t>
            </a:r>
            <a:endParaRPr/>
          </a:p>
        </p:txBody>
      </p:sp>
      <p:grpSp>
        <p:nvGrpSpPr>
          <p:cNvPr id="621" name="Google Shape;621;p35"/>
          <p:cNvGrpSpPr/>
          <p:nvPr/>
        </p:nvGrpSpPr>
        <p:grpSpPr>
          <a:xfrm>
            <a:off x="687306" y="630378"/>
            <a:ext cx="394586" cy="394246"/>
            <a:chOff x="8223275" y="-331450"/>
            <a:chExt cx="1042500" cy="1041600"/>
          </a:xfrm>
        </p:grpSpPr>
        <p:pic>
          <p:nvPicPr>
            <p:cNvPr id="622" name="Google Shape;622;p35"/>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623" name="Google Shape;623;p3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6"/>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Comenzamos presentando un plano </a:t>
            </a:r>
            <a:r>
              <a:rPr lang="en"/>
              <a:t>con los 15 autos sobre él, para luego aplicarle los diferentes materiales solicitados</a:t>
            </a:r>
            <a:endParaRPr/>
          </a:p>
          <a:p>
            <a:pPr indent="-330200" lvl="0" marL="457200" rtl="0" algn="l">
              <a:spcBef>
                <a:spcPts val="0"/>
              </a:spcBef>
              <a:spcAft>
                <a:spcPts val="0"/>
              </a:spcAft>
              <a:buSzPts val="1600"/>
              <a:buChar char="●"/>
            </a:pPr>
            <a:r>
              <a:rPr lang="en"/>
              <a:t>Los autos fueron dispuestos en 3 filas (material) y en 5 columnas (shaders)</a:t>
            </a:r>
            <a:endParaRPr/>
          </a:p>
        </p:txBody>
      </p:sp>
      <p:sp>
        <p:nvSpPr>
          <p:cNvPr id="629" name="Google Shape;629;p36"/>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Proceso de desarrollo</a:t>
            </a:r>
            <a:endParaRPr/>
          </a:p>
        </p:txBody>
      </p:sp>
      <p:grpSp>
        <p:nvGrpSpPr>
          <p:cNvPr id="630" name="Google Shape;630;p36"/>
          <p:cNvGrpSpPr/>
          <p:nvPr/>
        </p:nvGrpSpPr>
        <p:grpSpPr>
          <a:xfrm>
            <a:off x="687306" y="630378"/>
            <a:ext cx="394586" cy="394246"/>
            <a:chOff x="8223275" y="-331450"/>
            <a:chExt cx="1042500" cy="1041600"/>
          </a:xfrm>
        </p:grpSpPr>
        <p:pic>
          <p:nvPicPr>
            <p:cNvPr id="631" name="Google Shape;631;p36"/>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632" name="Google Shape;632;p3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36"/>
          <p:cNvSpPr txBox="1"/>
          <p:nvPr>
            <p:ph type="title"/>
          </p:nvPr>
        </p:nvSpPr>
        <p:spPr>
          <a:xfrm>
            <a:off x="717750" y="10392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Escena 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7"/>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Proceso de desarrollo</a:t>
            </a:r>
            <a:endParaRPr/>
          </a:p>
        </p:txBody>
      </p:sp>
      <p:grpSp>
        <p:nvGrpSpPr>
          <p:cNvPr id="639" name="Google Shape;639;p37"/>
          <p:cNvGrpSpPr/>
          <p:nvPr/>
        </p:nvGrpSpPr>
        <p:grpSpPr>
          <a:xfrm>
            <a:off x="687306" y="630378"/>
            <a:ext cx="394586" cy="394246"/>
            <a:chOff x="8223275" y="-331450"/>
            <a:chExt cx="1042500" cy="1041600"/>
          </a:xfrm>
        </p:grpSpPr>
        <p:pic>
          <p:nvPicPr>
            <p:cNvPr id="640" name="Google Shape;640;p37"/>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641" name="Google Shape;641;p37"/>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37"/>
          <p:cNvSpPr txBox="1"/>
          <p:nvPr>
            <p:ph type="title"/>
          </p:nvPr>
        </p:nvSpPr>
        <p:spPr>
          <a:xfrm>
            <a:off x="717750" y="10392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Escena A</a:t>
            </a:r>
            <a:endParaRPr/>
          </a:p>
        </p:txBody>
      </p:sp>
      <p:pic>
        <p:nvPicPr>
          <p:cNvPr id="643" name="Google Shape;643;p37"/>
          <p:cNvPicPr preferRelativeResize="0"/>
          <p:nvPr/>
        </p:nvPicPr>
        <p:blipFill>
          <a:blip r:embed="rId4">
            <a:alphaModFix/>
          </a:blip>
          <a:stretch>
            <a:fillRect/>
          </a:stretch>
        </p:blipFill>
        <p:spPr>
          <a:xfrm>
            <a:off x="1759527" y="1615300"/>
            <a:ext cx="5624949" cy="2827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8"/>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Proceso de desarrollo</a:t>
            </a:r>
            <a:endParaRPr/>
          </a:p>
        </p:txBody>
      </p:sp>
      <p:grpSp>
        <p:nvGrpSpPr>
          <p:cNvPr id="649" name="Google Shape;649;p38"/>
          <p:cNvGrpSpPr/>
          <p:nvPr/>
        </p:nvGrpSpPr>
        <p:grpSpPr>
          <a:xfrm>
            <a:off x="687306" y="630378"/>
            <a:ext cx="394586" cy="394246"/>
            <a:chOff x="8223275" y="-331450"/>
            <a:chExt cx="1042500" cy="1041600"/>
          </a:xfrm>
        </p:grpSpPr>
        <p:pic>
          <p:nvPicPr>
            <p:cNvPr id="650" name="Google Shape;650;p38"/>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651" name="Google Shape;651;p3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38"/>
          <p:cNvSpPr txBox="1"/>
          <p:nvPr>
            <p:ph type="title"/>
          </p:nvPr>
        </p:nvSpPr>
        <p:spPr>
          <a:xfrm>
            <a:off x="717750" y="10392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Escena A</a:t>
            </a:r>
            <a:endParaRPr/>
          </a:p>
        </p:txBody>
      </p:sp>
      <p:graphicFrame>
        <p:nvGraphicFramePr>
          <p:cNvPr id="653" name="Google Shape;653;p38"/>
          <p:cNvGraphicFramePr/>
          <p:nvPr/>
        </p:nvGraphicFramePr>
        <p:xfrm>
          <a:off x="952500" y="2062925"/>
          <a:ext cx="3000000" cy="3000000"/>
        </p:xfrm>
        <a:graphic>
          <a:graphicData uri="http://schemas.openxmlformats.org/drawingml/2006/table">
            <a:tbl>
              <a:tblPr>
                <a:noFill/>
                <a:tableStyleId>{FFFD8986-D14F-4EF6-8B6A-1D15BBC3843E}</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lang="en" sz="1100"/>
                        <a:t>METAL + BLINN PHONG</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METAL + COOK TORRANCE</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METAL + TOON PERSONALIZADO</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METAL + </a:t>
                      </a:r>
                      <a:r>
                        <a:rPr lang="en" sz="1100"/>
                        <a:t>MAPEO + PHONG</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PIEDRA + MAPEO</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t>PLÁSTICO + BLINN PHONG</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PLASTICO + COOK TORRANCE</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PLÁSTICO</a:t>
                      </a:r>
                      <a:r>
                        <a:rPr lang="en" sz="1100"/>
                        <a:t> + TOON PERSONALIZADO</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ARBUSTO + PROCEDURAL</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CUERO + MAPEO</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t>CERÁMICA + BLINN PHONG</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CERAMICA + COOK TORRANCE</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CERÁMICA</a:t>
                      </a:r>
                      <a:r>
                        <a:rPr lang="en" sz="1100"/>
                        <a:t> + TOON PERSONALIZADO</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METAL </a:t>
                      </a:r>
                      <a:r>
                        <a:rPr lang="en" sz="1100"/>
                        <a:t>OXIDADO</a:t>
                      </a:r>
                      <a:r>
                        <a:rPr lang="en" sz="1100"/>
                        <a:t> + </a:t>
                      </a:r>
                      <a:r>
                        <a:rPr lang="en" sz="1100"/>
                        <a:t>MULTI TEXTURA + COOK TORRANCE</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MADERA + PROCEDURAL</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9"/>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Como escenario planteamos una casa algo abandonada, </a:t>
            </a:r>
            <a:r>
              <a:rPr lang="en"/>
              <a:t>dándole</a:t>
            </a:r>
            <a:r>
              <a:rPr lang="en"/>
              <a:t> un estilo de campo, agregando un auto roto, un perro, algunos </a:t>
            </a:r>
            <a:r>
              <a:rPr lang="en"/>
              <a:t>árboles</a:t>
            </a:r>
            <a:r>
              <a:rPr lang="en"/>
              <a:t>, entre otras cosas.</a:t>
            </a:r>
            <a:endParaRPr/>
          </a:p>
          <a:p>
            <a:pPr indent="-330200" lvl="0" marL="457200" rtl="0" algn="l">
              <a:spcBef>
                <a:spcPts val="0"/>
              </a:spcBef>
              <a:spcAft>
                <a:spcPts val="0"/>
              </a:spcAft>
              <a:buSzPts val="1600"/>
              <a:buChar char="●"/>
            </a:pPr>
            <a:r>
              <a:rPr lang="en"/>
              <a:t>Se posicionaron los objetos para luego aplicar las correspondientes texturas y shaders.</a:t>
            </a:r>
            <a:endParaRPr/>
          </a:p>
          <a:p>
            <a:pPr indent="-330200" lvl="0" marL="457200" rtl="0" algn="l">
              <a:spcBef>
                <a:spcPts val="0"/>
              </a:spcBef>
              <a:spcAft>
                <a:spcPts val="0"/>
              </a:spcAft>
              <a:buSzPts val="1600"/>
              <a:buChar char="●"/>
            </a:pPr>
            <a:r>
              <a:rPr lang="en"/>
              <a:t>La </a:t>
            </a:r>
            <a:r>
              <a:rPr lang="en"/>
              <a:t>ubicación</a:t>
            </a:r>
            <a:r>
              <a:rPr lang="en"/>
              <a:t> de las luces fue a mano, obteniendo las diferentes posiciones y orientaciones.</a:t>
            </a:r>
            <a:endParaRPr/>
          </a:p>
        </p:txBody>
      </p:sp>
      <p:sp>
        <p:nvSpPr>
          <p:cNvPr id="659" name="Google Shape;659;p39"/>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Proceso de desarrollo</a:t>
            </a:r>
            <a:endParaRPr/>
          </a:p>
        </p:txBody>
      </p:sp>
      <p:grpSp>
        <p:nvGrpSpPr>
          <p:cNvPr id="660" name="Google Shape;660;p39"/>
          <p:cNvGrpSpPr/>
          <p:nvPr/>
        </p:nvGrpSpPr>
        <p:grpSpPr>
          <a:xfrm>
            <a:off x="687306" y="630378"/>
            <a:ext cx="394586" cy="394246"/>
            <a:chOff x="8223275" y="-331450"/>
            <a:chExt cx="1042500" cy="1041600"/>
          </a:xfrm>
        </p:grpSpPr>
        <p:pic>
          <p:nvPicPr>
            <p:cNvPr id="661" name="Google Shape;661;p39"/>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662" name="Google Shape;662;p3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39"/>
          <p:cNvSpPr txBox="1"/>
          <p:nvPr>
            <p:ph type="title"/>
          </p:nvPr>
        </p:nvSpPr>
        <p:spPr>
          <a:xfrm>
            <a:off x="717750" y="10392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Escena 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0"/>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Proceso de desarrollo</a:t>
            </a:r>
            <a:endParaRPr/>
          </a:p>
        </p:txBody>
      </p:sp>
      <p:grpSp>
        <p:nvGrpSpPr>
          <p:cNvPr id="669" name="Google Shape;669;p40"/>
          <p:cNvGrpSpPr/>
          <p:nvPr/>
        </p:nvGrpSpPr>
        <p:grpSpPr>
          <a:xfrm>
            <a:off x="687306" y="630378"/>
            <a:ext cx="394586" cy="394246"/>
            <a:chOff x="8223275" y="-331450"/>
            <a:chExt cx="1042500" cy="1041600"/>
          </a:xfrm>
        </p:grpSpPr>
        <p:pic>
          <p:nvPicPr>
            <p:cNvPr id="670" name="Google Shape;670;p40"/>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671" name="Google Shape;671;p40"/>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40"/>
          <p:cNvSpPr txBox="1"/>
          <p:nvPr>
            <p:ph type="title"/>
          </p:nvPr>
        </p:nvSpPr>
        <p:spPr>
          <a:xfrm>
            <a:off x="717750" y="10392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Escena B</a:t>
            </a:r>
            <a:endParaRPr/>
          </a:p>
        </p:txBody>
      </p:sp>
      <p:pic>
        <p:nvPicPr>
          <p:cNvPr id="673" name="Google Shape;673;p40"/>
          <p:cNvPicPr preferRelativeResize="0"/>
          <p:nvPr/>
        </p:nvPicPr>
        <p:blipFill>
          <a:blip r:embed="rId4">
            <a:alphaModFix/>
          </a:blip>
          <a:stretch>
            <a:fillRect/>
          </a:stretch>
        </p:blipFill>
        <p:spPr>
          <a:xfrm>
            <a:off x="1971963" y="1615300"/>
            <a:ext cx="5204575" cy="2891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1"/>
          <p:cNvSpPr txBox="1"/>
          <p:nvPr>
            <p:ph idx="1" type="body"/>
          </p:nvPr>
        </p:nvSpPr>
        <p:spPr>
          <a:xfrm>
            <a:off x="1690500" y="17529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Perro: mapeo para darle la imagen y Phong para dar un poco de brillo.</a:t>
            </a:r>
            <a:endParaRPr/>
          </a:p>
          <a:p>
            <a:pPr indent="-330200" lvl="0" marL="457200" rtl="0" algn="l">
              <a:spcBef>
                <a:spcPts val="0"/>
              </a:spcBef>
              <a:spcAft>
                <a:spcPts val="0"/>
              </a:spcAft>
              <a:buSzPts val="1600"/>
              <a:buChar char="●"/>
            </a:pPr>
            <a:r>
              <a:rPr lang="en"/>
              <a:t>Árboles</a:t>
            </a:r>
            <a:r>
              <a:rPr lang="en"/>
              <a:t>: solo los troncos (para dar efecto de casa vieja) y texturas procedurales para simular la corteza y los nudos.</a:t>
            </a:r>
            <a:endParaRPr/>
          </a:p>
          <a:p>
            <a:pPr indent="-330200" lvl="0" marL="457200" rtl="0" algn="l">
              <a:spcBef>
                <a:spcPts val="0"/>
              </a:spcBef>
              <a:spcAft>
                <a:spcPts val="0"/>
              </a:spcAft>
              <a:buSzPts val="1600"/>
              <a:buChar char="●"/>
            </a:pPr>
            <a:r>
              <a:rPr lang="en"/>
              <a:t>Casa: modelo completo de una casa antigua, con diferentes detalles, todo reaccionando a la luz.</a:t>
            </a:r>
            <a:endParaRPr/>
          </a:p>
          <a:p>
            <a:pPr indent="-330200" lvl="0" marL="457200" rtl="0" algn="l">
              <a:spcBef>
                <a:spcPts val="0"/>
              </a:spcBef>
              <a:spcAft>
                <a:spcPts val="0"/>
              </a:spcAft>
              <a:buSzPts val="1600"/>
              <a:buChar char="●"/>
            </a:pPr>
            <a:r>
              <a:rPr lang="en"/>
              <a:t>Auto: modelo muy detallado, permitiendo aplicar diferentes materiales en cada parte (cuero en los asientos, </a:t>
            </a:r>
            <a:r>
              <a:rPr lang="en"/>
              <a:t>multi textura</a:t>
            </a:r>
            <a:r>
              <a:rPr lang="en"/>
              <a:t> para la pintura vieja, caucho en las ruedas, etc.).</a:t>
            </a:r>
            <a:endParaRPr/>
          </a:p>
        </p:txBody>
      </p:sp>
      <p:sp>
        <p:nvSpPr>
          <p:cNvPr id="679" name="Google Shape;679;p41"/>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Proceso de desarrollo</a:t>
            </a:r>
            <a:endParaRPr/>
          </a:p>
        </p:txBody>
      </p:sp>
      <p:grpSp>
        <p:nvGrpSpPr>
          <p:cNvPr id="680" name="Google Shape;680;p41"/>
          <p:cNvGrpSpPr/>
          <p:nvPr/>
        </p:nvGrpSpPr>
        <p:grpSpPr>
          <a:xfrm>
            <a:off x="687306" y="630378"/>
            <a:ext cx="394586" cy="394246"/>
            <a:chOff x="8223275" y="-331450"/>
            <a:chExt cx="1042500" cy="1041600"/>
          </a:xfrm>
        </p:grpSpPr>
        <p:pic>
          <p:nvPicPr>
            <p:cNvPr id="681" name="Google Shape;681;p41"/>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682" name="Google Shape;682;p4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1"/>
          <p:cNvSpPr txBox="1"/>
          <p:nvPr>
            <p:ph type="title"/>
          </p:nvPr>
        </p:nvSpPr>
        <p:spPr>
          <a:xfrm>
            <a:off x="717750" y="10392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Escena 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2"/>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Arbustos: texturas procedurales para que, al verlo de lejos, simule las hojas.</a:t>
            </a:r>
            <a:endParaRPr/>
          </a:p>
          <a:p>
            <a:pPr indent="-330200" lvl="0" marL="457200" rtl="0" algn="l">
              <a:spcBef>
                <a:spcPts val="0"/>
              </a:spcBef>
              <a:spcAft>
                <a:spcPts val="0"/>
              </a:spcAft>
              <a:buSzPts val="1600"/>
              <a:buChar char="●"/>
            </a:pPr>
            <a:r>
              <a:rPr lang="en"/>
              <a:t>Rejas: material de metal con Cook-Torrance, posee un pequeño brillo y un color de bronce viejo.</a:t>
            </a:r>
            <a:endParaRPr/>
          </a:p>
          <a:p>
            <a:pPr indent="-330200" lvl="0" marL="457200" rtl="0" algn="l">
              <a:spcBef>
                <a:spcPts val="0"/>
              </a:spcBef>
              <a:spcAft>
                <a:spcPts val="0"/>
              </a:spcAft>
              <a:buSzPts val="1600"/>
              <a:buChar char="●"/>
            </a:pPr>
            <a:r>
              <a:rPr lang="en"/>
              <a:t>Pisos: pisos planos de pasto y piedras, mapeo 2D simple.</a:t>
            </a:r>
            <a:endParaRPr/>
          </a:p>
          <a:p>
            <a:pPr indent="-330200" lvl="0" marL="457200" rtl="0" algn="l">
              <a:spcBef>
                <a:spcPts val="0"/>
              </a:spcBef>
              <a:spcAft>
                <a:spcPts val="0"/>
              </a:spcAft>
              <a:buSzPts val="1600"/>
              <a:buChar char="●"/>
            </a:pPr>
            <a:r>
              <a:rPr lang="en"/>
              <a:t>Silla plástica: simula ser un plástico con algo de brillo a través de la textura de plástico con Blinn-Phong.</a:t>
            </a:r>
            <a:endParaRPr/>
          </a:p>
          <a:p>
            <a:pPr indent="-330200" lvl="0" marL="457200" rtl="0" algn="l">
              <a:spcBef>
                <a:spcPts val="0"/>
              </a:spcBef>
              <a:spcAft>
                <a:spcPts val="0"/>
              </a:spcAft>
              <a:buSzPts val="1600"/>
              <a:buChar char="●"/>
            </a:pPr>
            <a:r>
              <a:rPr lang="en"/>
              <a:t>Maceta: material de cerámica casi sin brillo.</a:t>
            </a:r>
            <a:endParaRPr/>
          </a:p>
        </p:txBody>
      </p:sp>
      <p:sp>
        <p:nvSpPr>
          <p:cNvPr id="689" name="Google Shape;689;p42"/>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Proceso de desarrollo</a:t>
            </a:r>
            <a:endParaRPr/>
          </a:p>
        </p:txBody>
      </p:sp>
      <p:grpSp>
        <p:nvGrpSpPr>
          <p:cNvPr id="690" name="Google Shape;690;p42"/>
          <p:cNvGrpSpPr/>
          <p:nvPr/>
        </p:nvGrpSpPr>
        <p:grpSpPr>
          <a:xfrm>
            <a:off x="687306" y="630378"/>
            <a:ext cx="394586" cy="394246"/>
            <a:chOff x="8223275" y="-331450"/>
            <a:chExt cx="1042500" cy="1041600"/>
          </a:xfrm>
        </p:grpSpPr>
        <p:pic>
          <p:nvPicPr>
            <p:cNvPr id="691" name="Google Shape;691;p42"/>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692" name="Google Shape;692;p42"/>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42"/>
          <p:cNvSpPr txBox="1"/>
          <p:nvPr>
            <p:ph type="title"/>
          </p:nvPr>
        </p:nvSpPr>
        <p:spPr>
          <a:xfrm>
            <a:off x="717750" y="10392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Escena 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43"/>
          <p:cNvPicPr preferRelativeResize="0"/>
          <p:nvPr/>
        </p:nvPicPr>
        <p:blipFill rotWithShape="1">
          <a:blip r:embed="rId3">
            <a:alphaModFix/>
          </a:blip>
          <a:srcRect b="0" l="0" r="43700" t="0"/>
          <a:stretch/>
        </p:blipFill>
        <p:spPr>
          <a:xfrm>
            <a:off x="3945592" y="1125475"/>
            <a:ext cx="1252800" cy="1252800"/>
          </a:xfrm>
          <a:prstGeom prst="ellipse">
            <a:avLst/>
          </a:prstGeom>
          <a:noFill/>
          <a:ln>
            <a:noFill/>
          </a:ln>
          <a:effectLst>
            <a:outerShdw blurRad="142875" rotWithShape="0" algn="bl" dir="3960000" dist="47625">
              <a:srgbClr val="000000">
                <a:alpha val="30000"/>
              </a:srgbClr>
            </a:outerShdw>
          </a:effectLst>
        </p:spPr>
      </p:pic>
      <p:sp>
        <p:nvSpPr>
          <p:cNvPr id="699" name="Google Shape;699;p43"/>
          <p:cNvSpPr txBox="1"/>
          <p:nvPr>
            <p:ph type="title"/>
          </p:nvPr>
        </p:nvSpPr>
        <p:spPr>
          <a:xfrm>
            <a:off x="679800" y="2448825"/>
            <a:ext cx="77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Cámaras</a:t>
            </a:r>
            <a:endParaRPr sz="4800"/>
          </a:p>
        </p:txBody>
      </p:sp>
      <p:sp>
        <p:nvSpPr>
          <p:cNvPr id="700" name="Google Shape;700;p43"/>
          <p:cNvSpPr txBox="1"/>
          <p:nvPr>
            <p:ph idx="2" type="title"/>
          </p:nvPr>
        </p:nvSpPr>
        <p:spPr>
          <a:xfrm>
            <a:off x="3945600" y="1328718"/>
            <a:ext cx="125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701" name="Google Shape;701;p43"/>
          <p:cNvGrpSpPr/>
          <p:nvPr/>
        </p:nvGrpSpPr>
        <p:grpSpPr>
          <a:xfrm>
            <a:off x="3830518" y="1125478"/>
            <a:ext cx="394586" cy="394246"/>
            <a:chOff x="8223275" y="-331450"/>
            <a:chExt cx="1042500" cy="1041600"/>
          </a:xfrm>
        </p:grpSpPr>
        <p:pic>
          <p:nvPicPr>
            <p:cNvPr id="702" name="Google Shape;702;p43"/>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703" name="Google Shape;703;p4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4"/>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Cámara orbital: permite dar vueltas alrededor del centro de la escena, acercar y alejar, dando una vista general.</a:t>
            </a:r>
            <a:endParaRPr/>
          </a:p>
          <a:p>
            <a:pPr indent="-330200" lvl="0" marL="457200" rtl="0" algn="l">
              <a:spcBef>
                <a:spcPts val="0"/>
              </a:spcBef>
              <a:spcAft>
                <a:spcPts val="0"/>
              </a:spcAft>
              <a:buSzPts val="1600"/>
              <a:buChar char="●"/>
            </a:pPr>
            <a:r>
              <a:rPr lang="en"/>
              <a:t>Cámara primera persona: utilizada para recorrer la escena B, permite moverse en las 4 direcciones horizontales (no en altura).</a:t>
            </a:r>
            <a:endParaRPr/>
          </a:p>
          <a:p>
            <a:pPr indent="-330200" lvl="0" marL="457200" rtl="0" algn="l">
              <a:spcBef>
                <a:spcPts val="0"/>
              </a:spcBef>
              <a:spcAft>
                <a:spcPts val="0"/>
              </a:spcAft>
              <a:buSzPts val="1600"/>
              <a:buChar char="●"/>
            </a:pPr>
            <a:r>
              <a:rPr lang="en"/>
              <a:t>Cámara</a:t>
            </a:r>
            <a:r>
              <a:rPr lang="en"/>
              <a:t> orbital por objeto: utilizada para analizar </a:t>
            </a:r>
            <a:r>
              <a:rPr lang="en"/>
              <a:t>más</a:t>
            </a:r>
            <a:r>
              <a:rPr lang="en"/>
              <a:t> a detalle los diferentes materiales en la escena A, permite centrar la </a:t>
            </a:r>
            <a:r>
              <a:rPr lang="en"/>
              <a:t>cámara</a:t>
            </a:r>
            <a:r>
              <a:rPr lang="en"/>
              <a:t> orbital en cada auto, acercar, alejar y girar.</a:t>
            </a:r>
            <a:endParaRPr/>
          </a:p>
        </p:txBody>
      </p:sp>
      <p:sp>
        <p:nvSpPr>
          <p:cNvPr id="709" name="Google Shape;709;p44"/>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Cámaras</a:t>
            </a:r>
            <a:endParaRPr/>
          </a:p>
        </p:txBody>
      </p:sp>
      <p:grpSp>
        <p:nvGrpSpPr>
          <p:cNvPr id="710" name="Google Shape;710;p44"/>
          <p:cNvGrpSpPr/>
          <p:nvPr/>
        </p:nvGrpSpPr>
        <p:grpSpPr>
          <a:xfrm>
            <a:off x="687306" y="630378"/>
            <a:ext cx="394586" cy="394246"/>
            <a:chOff x="8223275" y="-331450"/>
            <a:chExt cx="1042500" cy="1041600"/>
          </a:xfrm>
        </p:grpSpPr>
        <p:pic>
          <p:nvPicPr>
            <p:cNvPr id="711" name="Google Shape;711;p44"/>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712" name="Google Shape;712;p4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7"/>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27"/>
          <p:cNvPicPr preferRelativeResize="0"/>
          <p:nvPr/>
        </p:nvPicPr>
        <p:blipFill rotWithShape="1">
          <a:blip r:embed="rId3">
            <a:alphaModFix/>
          </a:blip>
          <a:srcRect b="0" l="0" r="43700" t="0"/>
          <a:stretch/>
        </p:blipFill>
        <p:spPr>
          <a:xfrm>
            <a:off x="4714117" y="3084825"/>
            <a:ext cx="841200" cy="841200"/>
          </a:xfrm>
          <a:prstGeom prst="ellipse">
            <a:avLst/>
          </a:prstGeom>
          <a:noFill/>
          <a:ln>
            <a:noFill/>
          </a:ln>
          <a:effectLst>
            <a:outerShdw blurRad="142875" rotWithShape="0" algn="bl" dir="3960000" dist="47625">
              <a:srgbClr val="000000">
                <a:alpha val="30000"/>
              </a:srgbClr>
            </a:outerShdw>
          </a:effectLst>
        </p:spPr>
      </p:pic>
      <p:pic>
        <p:nvPicPr>
          <p:cNvPr id="528" name="Google Shape;528;p27"/>
          <p:cNvPicPr preferRelativeResize="0"/>
          <p:nvPr/>
        </p:nvPicPr>
        <p:blipFill rotWithShape="1">
          <a:blip r:embed="rId3">
            <a:alphaModFix/>
          </a:blip>
          <a:srcRect b="0" l="0" r="43700" t="0"/>
          <a:stretch/>
        </p:blipFill>
        <p:spPr>
          <a:xfrm>
            <a:off x="4714117" y="1560825"/>
            <a:ext cx="841200" cy="841200"/>
          </a:xfrm>
          <a:prstGeom prst="ellipse">
            <a:avLst/>
          </a:prstGeom>
          <a:noFill/>
          <a:ln>
            <a:noFill/>
          </a:ln>
          <a:effectLst>
            <a:outerShdw blurRad="142875" rotWithShape="0" algn="bl" dir="3960000" dist="47625">
              <a:srgbClr val="000000">
                <a:alpha val="30000"/>
              </a:srgbClr>
            </a:outerShdw>
          </a:effectLst>
        </p:spPr>
      </p:pic>
      <p:pic>
        <p:nvPicPr>
          <p:cNvPr id="529" name="Google Shape;529;p27"/>
          <p:cNvPicPr preferRelativeResize="0"/>
          <p:nvPr/>
        </p:nvPicPr>
        <p:blipFill rotWithShape="1">
          <a:blip r:embed="rId3">
            <a:alphaModFix/>
          </a:blip>
          <a:srcRect b="0" l="0" r="43700" t="0"/>
          <a:stretch/>
        </p:blipFill>
        <p:spPr>
          <a:xfrm>
            <a:off x="900367" y="3084825"/>
            <a:ext cx="841200" cy="841200"/>
          </a:xfrm>
          <a:prstGeom prst="ellipse">
            <a:avLst/>
          </a:prstGeom>
          <a:noFill/>
          <a:ln>
            <a:noFill/>
          </a:ln>
          <a:effectLst>
            <a:outerShdw blurRad="142875" rotWithShape="0" algn="bl" dir="3960000" dist="47625">
              <a:srgbClr val="000000">
                <a:alpha val="30000"/>
              </a:srgbClr>
            </a:outerShdw>
          </a:effectLst>
        </p:spPr>
      </p:pic>
      <p:pic>
        <p:nvPicPr>
          <p:cNvPr id="530" name="Google Shape;530;p27"/>
          <p:cNvPicPr preferRelativeResize="0"/>
          <p:nvPr/>
        </p:nvPicPr>
        <p:blipFill rotWithShape="1">
          <a:blip r:embed="rId3">
            <a:alphaModFix/>
          </a:blip>
          <a:srcRect b="0" l="0" r="43700" t="0"/>
          <a:stretch/>
        </p:blipFill>
        <p:spPr>
          <a:xfrm>
            <a:off x="900367" y="1560825"/>
            <a:ext cx="841200" cy="841200"/>
          </a:xfrm>
          <a:prstGeom prst="ellipse">
            <a:avLst/>
          </a:prstGeom>
          <a:noFill/>
          <a:ln>
            <a:noFill/>
          </a:ln>
          <a:effectLst>
            <a:outerShdw blurRad="142875" rotWithShape="0" algn="bl" dir="3960000" dist="47625">
              <a:srgbClr val="000000">
                <a:alpha val="30000"/>
              </a:srgbClr>
            </a:outerShdw>
          </a:effectLst>
        </p:spPr>
      </p:pic>
      <p:sp>
        <p:nvSpPr>
          <p:cNvPr id="531" name="Google Shape;531;p27"/>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ÍNDICE</a:t>
            </a:r>
            <a:endParaRPr/>
          </a:p>
        </p:txBody>
      </p:sp>
      <p:sp>
        <p:nvSpPr>
          <p:cNvPr id="532" name="Google Shape;532;p27"/>
          <p:cNvSpPr txBox="1"/>
          <p:nvPr>
            <p:ph idx="2" type="title"/>
          </p:nvPr>
        </p:nvSpPr>
        <p:spPr>
          <a:xfrm>
            <a:off x="1809336" y="1798571"/>
            <a:ext cx="26244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Objetivos del proyecto</a:t>
            </a:r>
            <a:endParaRPr/>
          </a:p>
        </p:txBody>
      </p:sp>
      <p:sp>
        <p:nvSpPr>
          <p:cNvPr id="533" name="Google Shape;533;p27"/>
          <p:cNvSpPr txBox="1"/>
          <p:nvPr>
            <p:ph idx="3" type="title"/>
          </p:nvPr>
        </p:nvSpPr>
        <p:spPr>
          <a:xfrm>
            <a:off x="5619233" y="1798571"/>
            <a:ext cx="26244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 general</a:t>
            </a:r>
            <a:endParaRPr/>
          </a:p>
        </p:txBody>
      </p:sp>
      <p:sp>
        <p:nvSpPr>
          <p:cNvPr id="534" name="Google Shape;534;p27"/>
          <p:cNvSpPr txBox="1"/>
          <p:nvPr>
            <p:ph idx="5" type="title"/>
          </p:nvPr>
        </p:nvSpPr>
        <p:spPr>
          <a:xfrm>
            <a:off x="1809336" y="3322571"/>
            <a:ext cx="26244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Proceso de desarrollo</a:t>
            </a:r>
            <a:endParaRPr/>
          </a:p>
        </p:txBody>
      </p:sp>
      <p:sp>
        <p:nvSpPr>
          <p:cNvPr id="535" name="Google Shape;535;p27"/>
          <p:cNvSpPr txBox="1"/>
          <p:nvPr>
            <p:ph idx="7" type="title"/>
          </p:nvPr>
        </p:nvSpPr>
        <p:spPr>
          <a:xfrm>
            <a:off x="5619533" y="3322571"/>
            <a:ext cx="2623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Cámaras</a:t>
            </a:r>
            <a:endParaRPr/>
          </a:p>
        </p:txBody>
      </p:sp>
      <p:sp>
        <p:nvSpPr>
          <p:cNvPr id="536" name="Google Shape;536;p27"/>
          <p:cNvSpPr txBox="1"/>
          <p:nvPr>
            <p:ph idx="9" type="title"/>
          </p:nvPr>
        </p:nvSpPr>
        <p:spPr>
          <a:xfrm>
            <a:off x="953617" y="17576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7" name="Google Shape;537;p27"/>
          <p:cNvSpPr txBox="1"/>
          <p:nvPr>
            <p:ph idx="13" type="title"/>
          </p:nvPr>
        </p:nvSpPr>
        <p:spPr>
          <a:xfrm>
            <a:off x="953617" y="32816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38" name="Google Shape;538;p27"/>
          <p:cNvSpPr txBox="1"/>
          <p:nvPr>
            <p:ph idx="14" type="title"/>
          </p:nvPr>
        </p:nvSpPr>
        <p:spPr>
          <a:xfrm>
            <a:off x="4767367" y="17576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39" name="Google Shape;539;p27"/>
          <p:cNvSpPr txBox="1"/>
          <p:nvPr>
            <p:ph idx="15" type="title"/>
          </p:nvPr>
        </p:nvSpPr>
        <p:spPr>
          <a:xfrm>
            <a:off x="4767367" y="32816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45"/>
          <p:cNvPicPr preferRelativeResize="0"/>
          <p:nvPr/>
        </p:nvPicPr>
        <p:blipFill rotWithShape="1">
          <a:blip r:embed="rId3">
            <a:alphaModFix/>
          </a:blip>
          <a:srcRect b="0" l="0" r="43700" t="0"/>
          <a:stretch/>
        </p:blipFill>
        <p:spPr>
          <a:xfrm>
            <a:off x="3945592" y="1125475"/>
            <a:ext cx="1252800" cy="1252800"/>
          </a:xfrm>
          <a:prstGeom prst="ellipse">
            <a:avLst/>
          </a:prstGeom>
          <a:noFill/>
          <a:ln>
            <a:noFill/>
          </a:ln>
          <a:effectLst>
            <a:outerShdw blurRad="142875" rotWithShape="0" algn="bl" dir="3960000" dist="47625">
              <a:srgbClr val="000000">
                <a:alpha val="30000"/>
              </a:srgbClr>
            </a:outerShdw>
          </a:effectLst>
        </p:spPr>
      </p:pic>
      <p:sp>
        <p:nvSpPr>
          <p:cNvPr id="718" name="Google Shape;718;p45"/>
          <p:cNvSpPr txBox="1"/>
          <p:nvPr>
            <p:ph type="title"/>
          </p:nvPr>
        </p:nvSpPr>
        <p:spPr>
          <a:xfrm>
            <a:off x="679800" y="2448825"/>
            <a:ext cx="77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Materiales</a:t>
            </a:r>
            <a:endParaRPr sz="4800"/>
          </a:p>
        </p:txBody>
      </p:sp>
      <p:sp>
        <p:nvSpPr>
          <p:cNvPr id="719" name="Google Shape;719;p45"/>
          <p:cNvSpPr txBox="1"/>
          <p:nvPr>
            <p:ph idx="2" type="title"/>
          </p:nvPr>
        </p:nvSpPr>
        <p:spPr>
          <a:xfrm>
            <a:off x="3945600" y="1328718"/>
            <a:ext cx="125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720" name="Google Shape;720;p45"/>
          <p:cNvGrpSpPr/>
          <p:nvPr/>
        </p:nvGrpSpPr>
        <p:grpSpPr>
          <a:xfrm>
            <a:off x="3830518" y="1125478"/>
            <a:ext cx="394586" cy="394246"/>
            <a:chOff x="8223275" y="-331450"/>
            <a:chExt cx="1042500" cy="1041600"/>
          </a:xfrm>
        </p:grpSpPr>
        <p:pic>
          <p:nvPicPr>
            <p:cNvPr id="721" name="Google Shape;721;p45"/>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722" name="Google Shape;722;p4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6"/>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 general, se crearon tres materiales principales a los cuales aplicamos los diferentes shaders:</a:t>
            </a:r>
            <a:endParaRPr/>
          </a:p>
          <a:p>
            <a:pPr indent="-330200" lvl="0" marL="457200" rtl="0" algn="l">
              <a:spcBef>
                <a:spcPts val="0"/>
              </a:spcBef>
              <a:spcAft>
                <a:spcPts val="0"/>
              </a:spcAft>
              <a:buSzPts val="1600"/>
              <a:buChar char="●"/>
            </a:pPr>
            <a:r>
              <a:rPr lang="en"/>
              <a:t>Cerámica </a:t>
            </a:r>
            <a:endParaRPr/>
          </a:p>
          <a:p>
            <a:pPr indent="-330200" lvl="0" marL="457200" rtl="0" algn="l">
              <a:spcBef>
                <a:spcPts val="0"/>
              </a:spcBef>
              <a:spcAft>
                <a:spcPts val="0"/>
              </a:spcAft>
              <a:buSzPts val="1600"/>
              <a:buChar char="●"/>
            </a:pPr>
            <a:r>
              <a:rPr lang="en"/>
              <a:t>Plástico </a:t>
            </a:r>
            <a:endParaRPr/>
          </a:p>
          <a:p>
            <a:pPr indent="-330200" lvl="0" marL="457200" rtl="0" algn="l">
              <a:spcBef>
                <a:spcPts val="0"/>
              </a:spcBef>
              <a:spcAft>
                <a:spcPts val="0"/>
              </a:spcAft>
              <a:buSzPts val="1600"/>
              <a:buChar char="●"/>
            </a:pPr>
            <a:r>
              <a:rPr lang="en"/>
              <a:t>Metal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Además</a:t>
            </a:r>
            <a:r>
              <a:rPr lang="en"/>
              <a:t>, se simularon otros materiales como:</a:t>
            </a:r>
            <a:endParaRPr/>
          </a:p>
          <a:p>
            <a:pPr indent="-330200" lvl="0" marL="457200" rtl="0" algn="l">
              <a:spcBef>
                <a:spcPts val="0"/>
              </a:spcBef>
              <a:spcAft>
                <a:spcPts val="0"/>
              </a:spcAft>
              <a:buSzPts val="1600"/>
              <a:buChar char="●"/>
            </a:pPr>
            <a:r>
              <a:rPr lang="en"/>
              <a:t>Pintura vieja</a:t>
            </a:r>
            <a:endParaRPr/>
          </a:p>
          <a:p>
            <a:pPr indent="-330200" lvl="0" marL="457200" rtl="0" algn="l">
              <a:spcBef>
                <a:spcPts val="0"/>
              </a:spcBef>
              <a:spcAft>
                <a:spcPts val="0"/>
              </a:spcAft>
              <a:buSzPts val="1600"/>
              <a:buChar char="●"/>
            </a:pPr>
            <a:r>
              <a:rPr lang="en"/>
              <a:t>Arbusto</a:t>
            </a:r>
            <a:endParaRPr/>
          </a:p>
          <a:p>
            <a:pPr indent="-330200" lvl="0" marL="457200" rtl="0" algn="l">
              <a:spcBef>
                <a:spcPts val="0"/>
              </a:spcBef>
              <a:spcAft>
                <a:spcPts val="0"/>
              </a:spcAft>
              <a:buSzPts val="1600"/>
              <a:buChar char="●"/>
            </a:pPr>
            <a:r>
              <a:rPr lang="en"/>
              <a:t>Metal (a traves de textura)</a:t>
            </a:r>
            <a:endParaRPr/>
          </a:p>
          <a:p>
            <a:pPr indent="-330200" lvl="0" marL="457200" rtl="0" algn="l">
              <a:spcBef>
                <a:spcPts val="0"/>
              </a:spcBef>
              <a:spcAft>
                <a:spcPts val="0"/>
              </a:spcAft>
              <a:buSzPts val="1600"/>
              <a:buChar char="●"/>
            </a:pPr>
            <a:r>
              <a:rPr lang="en"/>
              <a:t>Madera</a:t>
            </a:r>
            <a:endParaRPr/>
          </a:p>
          <a:p>
            <a:pPr indent="-330200" lvl="0" marL="457200" rtl="0" algn="l">
              <a:spcBef>
                <a:spcPts val="0"/>
              </a:spcBef>
              <a:spcAft>
                <a:spcPts val="0"/>
              </a:spcAft>
              <a:buSzPts val="1600"/>
              <a:buChar char="●"/>
            </a:pPr>
            <a:r>
              <a:rPr lang="en"/>
              <a:t>Cuero</a:t>
            </a:r>
            <a:endParaRPr/>
          </a:p>
          <a:p>
            <a:pPr indent="-330200" lvl="0" marL="457200" rtl="0" algn="l">
              <a:spcBef>
                <a:spcPts val="0"/>
              </a:spcBef>
              <a:spcAft>
                <a:spcPts val="0"/>
              </a:spcAft>
              <a:buSzPts val="1600"/>
              <a:buChar char="●"/>
            </a:pPr>
            <a:r>
              <a:rPr lang="en"/>
              <a:t>Piedra </a:t>
            </a:r>
            <a:endParaRPr/>
          </a:p>
        </p:txBody>
      </p:sp>
      <p:sp>
        <p:nvSpPr>
          <p:cNvPr id="728" name="Google Shape;728;p46"/>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Materiales</a:t>
            </a:r>
            <a:endParaRPr/>
          </a:p>
        </p:txBody>
      </p:sp>
      <p:grpSp>
        <p:nvGrpSpPr>
          <p:cNvPr id="729" name="Google Shape;729;p46"/>
          <p:cNvGrpSpPr/>
          <p:nvPr/>
        </p:nvGrpSpPr>
        <p:grpSpPr>
          <a:xfrm>
            <a:off x="687306" y="630378"/>
            <a:ext cx="394586" cy="394246"/>
            <a:chOff x="8223275" y="-331450"/>
            <a:chExt cx="1042500" cy="1041600"/>
          </a:xfrm>
        </p:grpSpPr>
        <p:pic>
          <p:nvPicPr>
            <p:cNvPr id="730" name="Google Shape;730;p46"/>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731" name="Google Shape;731;p4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47"/>
          <p:cNvPicPr preferRelativeResize="0"/>
          <p:nvPr/>
        </p:nvPicPr>
        <p:blipFill>
          <a:blip r:embed="rId3">
            <a:alphaModFix/>
          </a:blip>
          <a:stretch>
            <a:fillRect/>
          </a:stretch>
        </p:blipFill>
        <p:spPr>
          <a:xfrm>
            <a:off x="786350" y="2522359"/>
            <a:ext cx="2304675" cy="1864932"/>
          </a:xfrm>
          <a:prstGeom prst="rect">
            <a:avLst/>
          </a:prstGeom>
          <a:noFill/>
          <a:ln>
            <a:noFill/>
          </a:ln>
        </p:spPr>
      </p:pic>
      <p:sp>
        <p:nvSpPr>
          <p:cNvPr id="737" name="Google Shape;737;p47"/>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Cerámica</a:t>
            </a:r>
            <a:endParaRPr/>
          </a:p>
        </p:txBody>
      </p:sp>
      <p:pic>
        <p:nvPicPr>
          <p:cNvPr id="738" name="Google Shape;738;p47"/>
          <p:cNvPicPr preferRelativeResize="0"/>
          <p:nvPr/>
        </p:nvPicPr>
        <p:blipFill>
          <a:blip r:embed="rId4">
            <a:alphaModFix/>
          </a:blip>
          <a:stretch>
            <a:fillRect/>
          </a:stretch>
        </p:blipFill>
        <p:spPr>
          <a:xfrm>
            <a:off x="3423850" y="2569848"/>
            <a:ext cx="2304676" cy="1769981"/>
          </a:xfrm>
          <a:prstGeom prst="rect">
            <a:avLst/>
          </a:prstGeom>
          <a:noFill/>
          <a:ln>
            <a:noFill/>
          </a:ln>
        </p:spPr>
      </p:pic>
      <p:pic>
        <p:nvPicPr>
          <p:cNvPr id="739" name="Google Shape;739;p47"/>
          <p:cNvPicPr preferRelativeResize="0"/>
          <p:nvPr/>
        </p:nvPicPr>
        <p:blipFill>
          <a:blip r:embed="rId5">
            <a:alphaModFix/>
          </a:blip>
          <a:stretch>
            <a:fillRect/>
          </a:stretch>
        </p:blipFill>
        <p:spPr>
          <a:xfrm>
            <a:off x="6061362" y="2639374"/>
            <a:ext cx="2304676" cy="1630901"/>
          </a:xfrm>
          <a:prstGeom prst="rect">
            <a:avLst/>
          </a:prstGeom>
          <a:noFill/>
          <a:ln>
            <a:noFill/>
          </a:ln>
        </p:spPr>
      </p:pic>
      <p:sp>
        <p:nvSpPr>
          <p:cNvPr id="740" name="Google Shape;740;p47"/>
          <p:cNvSpPr txBox="1"/>
          <p:nvPr/>
        </p:nvSpPr>
        <p:spPr>
          <a:xfrm>
            <a:off x="1142338" y="1752125"/>
            <a:ext cx="1592700" cy="615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UTILIZANDO BLINN-PHONG</a:t>
            </a:r>
            <a:endParaRPr b="1">
              <a:latin typeface="Nunito"/>
              <a:ea typeface="Nunito"/>
              <a:cs typeface="Nunito"/>
              <a:sym typeface="Nunito"/>
            </a:endParaRPr>
          </a:p>
        </p:txBody>
      </p:sp>
      <p:sp>
        <p:nvSpPr>
          <p:cNvPr id="741" name="Google Shape;741;p47"/>
          <p:cNvSpPr txBox="1"/>
          <p:nvPr/>
        </p:nvSpPr>
        <p:spPr>
          <a:xfrm>
            <a:off x="3619525" y="1752125"/>
            <a:ext cx="1913400" cy="615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UTILIZANDO COOK-TORRANCE</a:t>
            </a:r>
            <a:endParaRPr b="1">
              <a:latin typeface="Nunito"/>
              <a:ea typeface="Nunito"/>
              <a:cs typeface="Nunito"/>
              <a:sym typeface="Nunito"/>
            </a:endParaRPr>
          </a:p>
        </p:txBody>
      </p:sp>
      <p:sp>
        <p:nvSpPr>
          <p:cNvPr id="742" name="Google Shape;742;p47"/>
          <p:cNvSpPr txBox="1"/>
          <p:nvPr/>
        </p:nvSpPr>
        <p:spPr>
          <a:xfrm>
            <a:off x="6217700" y="1752125"/>
            <a:ext cx="1992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UTILIZANDO TOON PERSONALIZADO</a:t>
            </a:r>
            <a:endParaRPr b="1">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8"/>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Plástico</a:t>
            </a:r>
            <a:endParaRPr/>
          </a:p>
        </p:txBody>
      </p:sp>
      <p:sp>
        <p:nvSpPr>
          <p:cNvPr id="748" name="Google Shape;748;p48"/>
          <p:cNvSpPr txBox="1"/>
          <p:nvPr/>
        </p:nvSpPr>
        <p:spPr>
          <a:xfrm>
            <a:off x="1142338" y="1752125"/>
            <a:ext cx="1592700" cy="615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UTILIZANDO BLINN-PHONG</a:t>
            </a:r>
            <a:endParaRPr b="1">
              <a:latin typeface="Nunito"/>
              <a:ea typeface="Nunito"/>
              <a:cs typeface="Nunito"/>
              <a:sym typeface="Nunito"/>
            </a:endParaRPr>
          </a:p>
        </p:txBody>
      </p:sp>
      <p:sp>
        <p:nvSpPr>
          <p:cNvPr id="749" name="Google Shape;749;p48"/>
          <p:cNvSpPr txBox="1"/>
          <p:nvPr/>
        </p:nvSpPr>
        <p:spPr>
          <a:xfrm>
            <a:off x="3619525" y="1752125"/>
            <a:ext cx="1913400" cy="615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UTILIZANDO COOK-TORRANCE</a:t>
            </a:r>
            <a:endParaRPr b="1">
              <a:latin typeface="Nunito"/>
              <a:ea typeface="Nunito"/>
              <a:cs typeface="Nunito"/>
              <a:sym typeface="Nunito"/>
            </a:endParaRPr>
          </a:p>
        </p:txBody>
      </p:sp>
      <p:sp>
        <p:nvSpPr>
          <p:cNvPr id="750" name="Google Shape;750;p48"/>
          <p:cNvSpPr txBox="1"/>
          <p:nvPr/>
        </p:nvSpPr>
        <p:spPr>
          <a:xfrm>
            <a:off x="6217700" y="1752125"/>
            <a:ext cx="1992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UTILIZANDO TOON PERSONALIZADO</a:t>
            </a:r>
            <a:endParaRPr b="1">
              <a:latin typeface="Nunito"/>
              <a:ea typeface="Nunito"/>
              <a:cs typeface="Nunito"/>
              <a:sym typeface="Nunito"/>
            </a:endParaRPr>
          </a:p>
        </p:txBody>
      </p:sp>
      <p:pic>
        <p:nvPicPr>
          <p:cNvPr id="751" name="Google Shape;751;p48"/>
          <p:cNvPicPr preferRelativeResize="0"/>
          <p:nvPr/>
        </p:nvPicPr>
        <p:blipFill>
          <a:blip r:embed="rId3">
            <a:alphaModFix/>
          </a:blip>
          <a:stretch>
            <a:fillRect/>
          </a:stretch>
        </p:blipFill>
        <p:spPr>
          <a:xfrm>
            <a:off x="780600" y="2706172"/>
            <a:ext cx="2316200" cy="1674305"/>
          </a:xfrm>
          <a:prstGeom prst="rect">
            <a:avLst/>
          </a:prstGeom>
          <a:noFill/>
          <a:ln>
            <a:noFill/>
          </a:ln>
        </p:spPr>
      </p:pic>
      <p:pic>
        <p:nvPicPr>
          <p:cNvPr id="752" name="Google Shape;752;p48"/>
          <p:cNvPicPr preferRelativeResize="0"/>
          <p:nvPr/>
        </p:nvPicPr>
        <p:blipFill>
          <a:blip r:embed="rId4">
            <a:alphaModFix/>
          </a:blip>
          <a:stretch>
            <a:fillRect/>
          </a:stretch>
        </p:blipFill>
        <p:spPr>
          <a:xfrm>
            <a:off x="3413900" y="2734254"/>
            <a:ext cx="2316200" cy="1618143"/>
          </a:xfrm>
          <a:prstGeom prst="rect">
            <a:avLst/>
          </a:prstGeom>
          <a:noFill/>
          <a:ln>
            <a:noFill/>
          </a:ln>
        </p:spPr>
      </p:pic>
      <p:pic>
        <p:nvPicPr>
          <p:cNvPr id="753" name="Google Shape;753;p48"/>
          <p:cNvPicPr preferRelativeResize="0"/>
          <p:nvPr/>
        </p:nvPicPr>
        <p:blipFill>
          <a:blip r:embed="rId5">
            <a:alphaModFix/>
          </a:blip>
          <a:stretch>
            <a:fillRect/>
          </a:stretch>
        </p:blipFill>
        <p:spPr>
          <a:xfrm>
            <a:off x="6055600" y="2684350"/>
            <a:ext cx="2316200" cy="1717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9"/>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Metal</a:t>
            </a:r>
            <a:endParaRPr/>
          </a:p>
        </p:txBody>
      </p:sp>
      <p:sp>
        <p:nvSpPr>
          <p:cNvPr id="759" name="Google Shape;759;p49"/>
          <p:cNvSpPr txBox="1"/>
          <p:nvPr/>
        </p:nvSpPr>
        <p:spPr>
          <a:xfrm>
            <a:off x="1142338" y="1752125"/>
            <a:ext cx="1592700" cy="615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UTILIZANDO BLINN-PHONG</a:t>
            </a:r>
            <a:endParaRPr b="1">
              <a:latin typeface="Nunito"/>
              <a:ea typeface="Nunito"/>
              <a:cs typeface="Nunito"/>
              <a:sym typeface="Nunito"/>
            </a:endParaRPr>
          </a:p>
        </p:txBody>
      </p:sp>
      <p:sp>
        <p:nvSpPr>
          <p:cNvPr id="760" name="Google Shape;760;p49"/>
          <p:cNvSpPr txBox="1"/>
          <p:nvPr/>
        </p:nvSpPr>
        <p:spPr>
          <a:xfrm>
            <a:off x="3619525" y="1752125"/>
            <a:ext cx="1913400" cy="6156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UTILIZANDO COOK-TORRANCE</a:t>
            </a:r>
            <a:endParaRPr b="1">
              <a:latin typeface="Nunito"/>
              <a:ea typeface="Nunito"/>
              <a:cs typeface="Nunito"/>
              <a:sym typeface="Nunito"/>
            </a:endParaRPr>
          </a:p>
        </p:txBody>
      </p:sp>
      <p:sp>
        <p:nvSpPr>
          <p:cNvPr id="761" name="Google Shape;761;p49"/>
          <p:cNvSpPr txBox="1"/>
          <p:nvPr/>
        </p:nvSpPr>
        <p:spPr>
          <a:xfrm>
            <a:off x="6217700" y="1752125"/>
            <a:ext cx="1992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UTILIZANDO TOON PERSONALIZADO</a:t>
            </a:r>
            <a:endParaRPr b="1">
              <a:latin typeface="Nunito"/>
              <a:ea typeface="Nunito"/>
              <a:cs typeface="Nunito"/>
              <a:sym typeface="Nunito"/>
            </a:endParaRPr>
          </a:p>
        </p:txBody>
      </p:sp>
      <p:pic>
        <p:nvPicPr>
          <p:cNvPr id="762" name="Google Shape;762;p49"/>
          <p:cNvPicPr preferRelativeResize="0"/>
          <p:nvPr/>
        </p:nvPicPr>
        <p:blipFill rotWithShape="1">
          <a:blip r:embed="rId3">
            <a:alphaModFix/>
          </a:blip>
          <a:srcRect b="0" l="10509" r="7253" t="8054"/>
          <a:stretch/>
        </p:blipFill>
        <p:spPr>
          <a:xfrm>
            <a:off x="810800" y="2589275"/>
            <a:ext cx="2255800" cy="1771525"/>
          </a:xfrm>
          <a:prstGeom prst="rect">
            <a:avLst/>
          </a:prstGeom>
          <a:noFill/>
          <a:ln>
            <a:noFill/>
          </a:ln>
        </p:spPr>
      </p:pic>
      <p:pic>
        <p:nvPicPr>
          <p:cNvPr id="763" name="Google Shape;763;p49"/>
          <p:cNvPicPr preferRelativeResize="0"/>
          <p:nvPr/>
        </p:nvPicPr>
        <p:blipFill>
          <a:blip r:embed="rId4">
            <a:alphaModFix/>
          </a:blip>
          <a:stretch>
            <a:fillRect/>
          </a:stretch>
        </p:blipFill>
        <p:spPr>
          <a:xfrm>
            <a:off x="3392250" y="2725500"/>
            <a:ext cx="2367975" cy="1703375"/>
          </a:xfrm>
          <a:prstGeom prst="rect">
            <a:avLst/>
          </a:prstGeom>
          <a:noFill/>
          <a:ln>
            <a:noFill/>
          </a:ln>
        </p:spPr>
      </p:pic>
      <p:pic>
        <p:nvPicPr>
          <p:cNvPr id="764" name="Google Shape;764;p49"/>
          <p:cNvPicPr preferRelativeResize="0"/>
          <p:nvPr/>
        </p:nvPicPr>
        <p:blipFill>
          <a:blip r:embed="rId5">
            <a:alphaModFix/>
          </a:blip>
          <a:stretch>
            <a:fillRect/>
          </a:stretch>
        </p:blipFill>
        <p:spPr>
          <a:xfrm>
            <a:off x="6056462" y="2652362"/>
            <a:ext cx="2314475" cy="1645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0"/>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Otros</a:t>
            </a:r>
            <a:endParaRPr/>
          </a:p>
        </p:txBody>
      </p:sp>
      <p:sp>
        <p:nvSpPr>
          <p:cNvPr id="770" name="Google Shape;770;p50"/>
          <p:cNvSpPr txBox="1"/>
          <p:nvPr/>
        </p:nvSpPr>
        <p:spPr>
          <a:xfrm>
            <a:off x="1142338" y="1752125"/>
            <a:ext cx="1592700" cy="400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PINTURA VIEJA</a:t>
            </a:r>
            <a:endParaRPr b="1">
              <a:latin typeface="Nunito"/>
              <a:ea typeface="Nunito"/>
              <a:cs typeface="Nunito"/>
              <a:sym typeface="Nunito"/>
            </a:endParaRPr>
          </a:p>
        </p:txBody>
      </p:sp>
      <p:sp>
        <p:nvSpPr>
          <p:cNvPr id="771" name="Google Shape;771;p50"/>
          <p:cNvSpPr txBox="1"/>
          <p:nvPr/>
        </p:nvSpPr>
        <p:spPr>
          <a:xfrm>
            <a:off x="3619525" y="1752125"/>
            <a:ext cx="1913400" cy="400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ARBUSTO</a:t>
            </a:r>
            <a:endParaRPr b="1">
              <a:latin typeface="Nunito"/>
              <a:ea typeface="Nunito"/>
              <a:cs typeface="Nunito"/>
              <a:sym typeface="Nunito"/>
            </a:endParaRPr>
          </a:p>
        </p:txBody>
      </p:sp>
      <p:sp>
        <p:nvSpPr>
          <p:cNvPr id="772" name="Google Shape;772;p50"/>
          <p:cNvSpPr txBox="1"/>
          <p:nvPr/>
        </p:nvSpPr>
        <p:spPr>
          <a:xfrm>
            <a:off x="6217700" y="1752125"/>
            <a:ext cx="1992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METAL (MEDIANTE TEXTURAS)</a:t>
            </a:r>
            <a:endParaRPr b="1">
              <a:latin typeface="Nunito"/>
              <a:ea typeface="Nunito"/>
              <a:cs typeface="Nunito"/>
              <a:sym typeface="Nunito"/>
            </a:endParaRPr>
          </a:p>
        </p:txBody>
      </p:sp>
      <p:pic>
        <p:nvPicPr>
          <p:cNvPr id="773" name="Google Shape;773;p50"/>
          <p:cNvPicPr preferRelativeResize="0"/>
          <p:nvPr/>
        </p:nvPicPr>
        <p:blipFill>
          <a:blip r:embed="rId3">
            <a:alphaModFix/>
          </a:blip>
          <a:stretch>
            <a:fillRect/>
          </a:stretch>
        </p:blipFill>
        <p:spPr>
          <a:xfrm>
            <a:off x="754812" y="2634770"/>
            <a:ext cx="2367775" cy="1606885"/>
          </a:xfrm>
          <a:prstGeom prst="rect">
            <a:avLst/>
          </a:prstGeom>
          <a:noFill/>
          <a:ln>
            <a:noFill/>
          </a:ln>
        </p:spPr>
      </p:pic>
      <p:pic>
        <p:nvPicPr>
          <p:cNvPr id="774" name="Google Shape;774;p50"/>
          <p:cNvPicPr preferRelativeResize="0"/>
          <p:nvPr/>
        </p:nvPicPr>
        <p:blipFill>
          <a:blip r:embed="rId4">
            <a:alphaModFix/>
          </a:blip>
          <a:stretch>
            <a:fillRect/>
          </a:stretch>
        </p:blipFill>
        <p:spPr>
          <a:xfrm>
            <a:off x="3388113" y="2614002"/>
            <a:ext cx="2367800" cy="1648420"/>
          </a:xfrm>
          <a:prstGeom prst="rect">
            <a:avLst/>
          </a:prstGeom>
          <a:noFill/>
          <a:ln>
            <a:noFill/>
          </a:ln>
        </p:spPr>
      </p:pic>
      <p:pic>
        <p:nvPicPr>
          <p:cNvPr id="775" name="Google Shape;775;p50"/>
          <p:cNvPicPr preferRelativeResize="0"/>
          <p:nvPr/>
        </p:nvPicPr>
        <p:blipFill>
          <a:blip r:embed="rId5">
            <a:alphaModFix/>
          </a:blip>
          <a:stretch>
            <a:fillRect/>
          </a:stretch>
        </p:blipFill>
        <p:spPr>
          <a:xfrm>
            <a:off x="6060700" y="2593748"/>
            <a:ext cx="2367800" cy="16889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51"/>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Otros</a:t>
            </a:r>
            <a:endParaRPr/>
          </a:p>
        </p:txBody>
      </p:sp>
      <p:sp>
        <p:nvSpPr>
          <p:cNvPr id="781" name="Google Shape;781;p51"/>
          <p:cNvSpPr txBox="1"/>
          <p:nvPr/>
        </p:nvSpPr>
        <p:spPr>
          <a:xfrm>
            <a:off x="1142338" y="1752125"/>
            <a:ext cx="1592700" cy="400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MADERA</a:t>
            </a:r>
            <a:endParaRPr b="1">
              <a:latin typeface="Nunito"/>
              <a:ea typeface="Nunito"/>
              <a:cs typeface="Nunito"/>
              <a:sym typeface="Nunito"/>
            </a:endParaRPr>
          </a:p>
        </p:txBody>
      </p:sp>
      <p:sp>
        <p:nvSpPr>
          <p:cNvPr id="782" name="Google Shape;782;p51"/>
          <p:cNvSpPr txBox="1"/>
          <p:nvPr/>
        </p:nvSpPr>
        <p:spPr>
          <a:xfrm>
            <a:off x="3619525" y="1752125"/>
            <a:ext cx="1913400" cy="400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CUERO</a:t>
            </a:r>
            <a:endParaRPr b="1">
              <a:latin typeface="Nunito"/>
              <a:ea typeface="Nunito"/>
              <a:cs typeface="Nunito"/>
              <a:sym typeface="Nunito"/>
            </a:endParaRPr>
          </a:p>
        </p:txBody>
      </p:sp>
      <p:sp>
        <p:nvSpPr>
          <p:cNvPr id="783" name="Google Shape;783;p51"/>
          <p:cNvSpPr txBox="1"/>
          <p:nvPr/>
        </p:nvSpPr>
        <p:spPr>
          <a:xfrm>
            <a:off x="6217700" y="1752125"/>
            <a:ext cx="1992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a:latin typeface="Nunito"/>
                <a:ea typeface="Nunito"/>
                <a:cs typeface="Nunito"/>
                <a:sym typeface="Nunito"/>
              </a:rPr>
              <a:t>PIEDRAS</a:t>
            </a:r>
            <a:endParaRPr b="1">
              <a:latin typeface="Nunito"/>
              <a:ea typeface="Nunito"/>
              <a:cs typeface="Nunito"/>
              <a:sym typeface="Nunito"/>
            </a:endParaRPr>
          </a:p>
        </p:txBody>
      </p:sp>
      <p:pic>
        <p:nvPicPr>
          <p:cNvPr id="784" name="Google Shape;784;p51"/>
          <p:cNvPicPr preferRelativeResize="0"/>
          <p:nvPr/>
        </p:nvPicPr>
        <p:blipFill rotWithShape="1">
          <a:blip r:embed="rId3">
            <a:alphaModFix/>
          </a:blip>
          <a:srcRect b="0" l="0" r="5303" t="0"/>
          <a:stretch/>
        </p:blipFill>
        <p:spPr>
          <a:xfrm>
            <a:off x="714650" y="2689925"/>
            <a:ext cx="2353651" cy="1606275"/>
          </a:xfrm>
          <a:prstGeom prst="rect">
            <a:avLst/>
          </a:prstGeom>
          <a:noFill/>
          <a:ln>
            <a:noFill/>
          </a:ln>
        </p:spPr>
      </p:pic>
      <p:pic>
        <p:nvPicPr>
          <p:cNvPr id="785" name="Google Shape;785;p51"/>
          <p:cNvPicPr preferRelativeResize="0"/>
          <p:nvPr/>
        </p:nvPicPr>
        <p:blipFill>
          <a:blip r:embed="rId4">
            <a:alphaModFix/>
          </a:blip>
          <a:stretch>
            <a:fillRect/>
          </a:stretch>
        </p:blipFill>
        <p:spPr>
          <a:xfrm>
            <a:off x="3342729" y="2689925"/>
            <a:ext cx="2458542" cy="1606275"/>
          </a:xfrm>
          <a:prstGeom prst="rect">
            <a:avLst/>
          </a:prstGeom>
          <a:noFill/>
          <a:ln>
            <a:noFill/>
          </a:ln>
        </p:spPr>
      </p:pic>
      <p:pic>
        <p:nvPicPr>
          <p:cNvPr id="786" name="Google Shape;786;p51"/>
          <p:cNvPicPr preferRelativeResize="0"/>
          <p:nvPr/>
        </p:nvPicPr>
        <p:blipFill>
          <a:blip r:embed="rId5">
            <a:alphaModFix/>
          </a:blip>
          <a:stretch>
            <a:fillRect/>
          </a:stretch>
        </p:blipFill>
        <p:spPr>
          <a:xfrm>
            <a:off x="6036887" y="2682780"/>
            <a:ext cx="2353650" cy="16205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52"/>
          <p:cNvPicPr preferRelativeResize="0"/>
          <p:nvPr/>
        </p:nvPicPr>
        <p:blipFill rotWithShape="1">
          <a:blip r:embed="rId3">
            <a:alphaModFix/>
          </a:blip>
          <a:srcRect b="0" l="0" r="43700" t="0"/>
          <a:stretch/>
        </p:blipFill>
        <p:spPr>
          <a:xfrm>
            <a:off x="3945592" y="1125475"/>
            <a:ext cx="1252800" cy="1252800"/>
          </a:xfrm>
          <a:prstGeom prst="ellipse">
            <a:avLst/>
          </a:prstGeom>
          <a:noFill/>
          <a:ln>
            <a:noFill/>
          </a:ln>
          <a:effectLst>
            <a:outerShdw blurRad="142875" rotWithShape="0" algn="bl" dir="3960000" dist="47625">
              <a:srgbClr val="000000">
                <a:alpha val="30000"/>
              </a:srgbClr>
            </a:outerShdw>
          </a:effectLst>
        </p:spPr>
      </p:pic>
      <p:sp>
        <p:nvSpPr>
          <p:cNvPr id="792" name="Google Shape;792;p52"/>
          <p:cNvSpPr txBox="1"/>
          <p:nvPr>
            <p:ph type="title"/>
          </p:nvPr>
        </p:nvSpPr>
        <p:spPr>
          <a:xfrm>
            <a:off x="679800" y="2448825"/>
            <a:ext cx="77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Shaders</a:t>
            </a:r>
            <a:endParaRPr sz="4800"/>
          </a:p>
        </p:txBody>
      </p:sp>
      <p:sp>
        <p:nvSpPr>
          <p:cNvPr id="793" name="Google Shape;793;p52"/>
          <p:cNvSpPr txBox="1"/>
          <p:nvPr>
            <p:ph idx="2" type="title"/>
          </p:nvPr>
        </p:nvSpPr>
        <p:spPr>
          <a:xfrm>
            <a:off x="3945600" y="1328718"/>
            <a:ext cx="125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794" name="Google Shape;794;p52"/>
          <p:cNvGrpSpPr/>
          <p:nvPr/>
        </p:nvGrpSpPr>
        <p:grpSpPr>
          <a:xfrm>
            <a:off x="3830518" y="1125478"/>
            <a:ext cx="394586" cy="394246"/>
            <a:chOff x="8223275" y="-331450"/>
            <a:chExt cx="1042500" cy="1041600"/>
          </a:xfrm>
        </p:grpSpPr>
        <p:pic>
          <p:nvPicPr>
            <p:cNvPr id="795" name="Google Shape;795;p52"/>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796" name="Google Shape;796;p52"/>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3"/>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Se utilizaron diferentes shaders, en su </a:t>
            </a:r>
            <a:r>
              <a:rPr lang="en"/>
              <a:t>mayoría</a:t>
            </a:r>
            <a:r>
              <a:rPr lang="en"/>
              <a:t> implementados durante las actividades de clase.</a:t>
            </a:r>
            <a:endParaRPr/>
          </a:p>
          <a:p>
            <a:pPr indent="-330200" lvl="0" marL="457200" rtl="0" algn="l">
              <a:spcBef>
                <a:spcPts val="0"/>
              </a:spcBef>
              <a:spcAft>
                <a:spcPts val="0"/>
              </a:spcAft>
              <a:buSzPts val="1600"/>
              <a:buChar char="●"/>
            </a:pPr>
            <a:r>
              <a:rPr lang="en"/>
              <a:t>Todos los shaders poseen los tres tipos de luces diferentes, </a:t>
            </a:r>
            <a:r>
              <a:rPr lang="en"/>
              <a:t>también</a:t>
            </a:r>
            <a:r>
              <a:rPr lang="en"/>
              <a:t> planteados en clase.</a:t>
            </a:r>
            <a:endParaRPr/>
          </a:p>
          <a:p>
            <a:pPr indent="-330200" lvl="1" marL="914400" rtl="0" algn="l">
              <a:spcBef>
                <a:spcPts val="0"/>
              </a:spcBef>
              <a:spcAft>
                <a:spcPts val="0"/>
              </a:spcAft>
              <a:buSzPts val="1600"/>
              <a:buChar char="○"/>
            </a:pPr>
            <a:r>
              <a:rPr lang="en"/>
              <a:t>Al seleccionar la escena en Unity, es posible realizar cambios en las luces que se ven reflejados en todos los shaders.</a:t>
            </a:r>
            <a:endParaRPr/>
          </a:p>
        </p:txBody>
      </p:sp>
      <p:grpSp>
        <p:nvGrpSpPr>
          <p:cNvPr id="802" name="Google Shape;802;p53"/>
          <p:cNvGrpSpPr/>
          <p:nvPr/>
        </p:nvGrpSpPr>
        <p:grpSpPr>
          <a:xfrm>
            <a:off x="687306" y="630378"/>
            <a:ext cx="394586" cy="394246"/>
            <a:chOff x="8223275" y="-331450"/>
            <a:chExt cx="1042500" cy="1041600"/>
          </a:xfrm>
        </p:grpSpPr>
        <p:pic>
          <p:nvPicPr>
            <p:cNvPr id="803" name="Google Shape;803;p53"/>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04" name="Google Shape;804;p5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53"/>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Shaders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4"/>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Nunito"/>
              <a:buChar char="●"/>
            </a:pPr>
            <a:r>
              <a:rPr b="1" lang="en"/>
              <a:t>Blinn-Phong:</a:t>
            </a:r>
            <a:r>
              <a:rPr lang="en"/>
              <a:t> se basa en una aproximación muy buena a la vez que eficiente, de la luz. En este proyecto se utiliza el código de las actividades realizadas en clase.</a:t>
            </a:r>
            <a:endParaRPr/>
          </a:p>
        </p:txBody>
      </p:sp>
      <p:sp>
        <p:nvSpPr>
          <p:cNvPr id="811" name="Google Shape;811;p54"/>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Shaders</a:t>
            </a:r>
            <a:endParaRPr/>
          </a:p>
        </p:txBody>
      </p:sp>
      <p:grpSp>
        <p:nvGrpSpPr>
          <p:cNvPr id="812" name="Google Shape;812;p54"/>
          <p:cNvGrpSpPr/>
          <p:nvPr/>
        </p:nvGrpSpPr>
        <p:grpSpPr>
          <a:xfrm>
            <a:off x="687306" y="630378"/>
            <a:ext cx="394586" cy="394246"/>
            <a:chOff x="8223275" y="-331450"/>
            <a:chExt cx="1042500" cy="1041600"/>
          </a:xfrm>
        </p:grpSpPr>
        <p:pic>
          <p:nvPicPr>
            <p:cNvPr id="813" name="Google Shape;813;p54"/>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14" name="Google Shape;814;p5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8"/>
          <p:cNvSpPr/>
          <p:nvPr/>
        </p:nvSpPr>
        <p:spPr>
          <a:xfrm>
            <a:off x="1690600" y="553150"/>
            <a:ext cx="5634600" cy="548700"/>
          </a:xfrm>
          <a:prstGeom prst="roundRect">
            <a:avLst>
              <a:gd fmla="val 50000" name="adj"/>
            </a:avLst>
          </a:prstGeom>
          <a:solidFill>
            <a:schemeClr val="lt2"/>
          </a:solidFill>
          <a:ln>
            <a:noFill/>
          </a:ln>
          <a:effectLst>
            <a:outerShdw blurRad="57150" rotWithShape="0" algn="bl" dir="1920000" dist="47625">
              <a:schemeClr val="dk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28"/>
          <p:cNvPicPr preferRelativeResize="0"/>
          <p:nvPr/>
        </p:nvPicPr>
        <p:blipFill rotWithShape="1">
          <a:blip r:embed="rId3">
            <a:alphaModFix/>
          </a:blip>
          <a:srcRect b="0" l="0" r="43700" t="0"/>
          <a:stretch/>
        </p:blipFill>
        <p:spPr>
          <a:xfrm>
            <a:off x="4714117" y="3084825"/>
            <a:ext cx="841200" cy="841200"/>
          </a:xfrm>
          <a:prstGeom prst="ellipse">
            <a:avLst/>
          </a:prstGeom>
          <a:noFill/>
          <a:ln>
            <a:noFill/>
          </a:ln>
          <a:effectLst>
            <a:outerShdw blurRad="142875" rotWithShape="0" algn="bl" dir="3960000" dist="47625">
              <a:srgbClr val="000000">
                <a:alpha val="30000"/>
              </a:srgbClr>
            </a:outerShdw>
          </a:effectLst>
        </p:spPr>
      </p:pic>
      <p:pic>
        <p:nvPicPr>
          <p:cNvPr id="546" name="Google Shape;546;p28"/>
          <p:cNvPicPr preferRelativeResize="0"/>
          <p:nvPr/>
        </p:nvPicPr>
        <p:blipFill rotWithShape="1">
          <a:blip r:embed="rId3">
            <a:alphaModFix/>
          </a:blip>
          <a:srcRect b="0" l="0" r="43700" t="0"/>
          <a:stretch/>
        </p:blipFill>
        <p:spPr>
          <a:xfrm>
            <a:off x="4714117" y="1560825"/>
            <a:ext cx="841200" cy="841200"/>
          </a:xfrm>
          <a:prstGeom prst="ellipse">
            <a:avLst/>
          </a:prstGeom>
          <a:noFill/>
          <a:ln>
            <a:noFill/>
          </a:ln>
          <a:effectLst>
            <a:outerShdw blurRad="142875" rotWithShape="0" algn="bl" dir="3960000" dist="47625">
              <a:srgbClr val="000000">
                <a:alpha val="30000"/>
              </a:srgbClr>
            </a:outerShdw>
          </a:effectLst>
        </p:spPr>
      </p:pic>
      <p:pic>
        <p:nvPicPr>
          <p:cNvPr id="547" name="Google Shape;547;p28"/>
          <p:cNvPicPr preferRelativeResize="0"/>
          <p:nvPr/>
        </p:nvPicPr>
        <p:blipFill rotWithShape="1">
          <a:blip r:embed="rId3">
            <a:alphaModFix/>
          </a:blip>
          <a:srcRect b="0" l="0" r="43700" t="0"/>
          <a:stretch/>
        </p:blipFill>
        <p:spPr>
          <a:xfrm>
            <a:off x="900367" y="3084825"/>
            <a:ext cx="841200" cy="841200"/>
          </a:xfrm>
          <a:prstGeom prst="ellipse">
            <a:avLst/>
          </a:prstGeom>
          <a:noFill/>
          <a:ln>
            <a:noFill/>
          </a:ln>
          <a:effectLst>
            <a:outerShdw blurRad="142875" rotWithShape="0" algn="bl" dir="3960000" dist="47625">
              <a:srgbClr val="000000">
                <a:alpha val="30000"/>
              </a:srgbClr>
            </a:outerShdw>
          </a:effectLst>
        </p:spPr>
      </p:pic>
      <p:pic>
        <p:nvPicPr>
          <p:cNvPr id="548" name="Google Shape;548;p28"/>
          <p:cNvPicPr preferRelativeResize="0"/>
          <p:nvPr/>
        </p:nvPicPr>
        <p:blipFill rotWithShape="1">
          <a:blip r:embed="rId3">
            <a:alphaModFix/>
          </a:blip>
          <a:srcRect b="0" l="0" r="43700" t="0"/>
          <a:stretch/>
        </p:blipFill>
        <p:spPr>
          <a:xfrm>
            <a:off x="900367" y="1560825"/>
            <a:ext cx="841200" cy="841200"/>
          </a:xfrm>
          <a:prstGeom prst="ellipse">
            <a:avLst/>
          </a:prstGeom>
          <a:noFill/>
          <a:ln>
            <a:noFill/>
          </a:ln>
          <a:effectLst>
            <a:outerShdw blurRad="142875" rotWithShape="0" algn="bl" dir="3960000" dist="47625">
              <a:srgbClr val="000000">
                <a:alpha val="30000"/>
              </a:srgbClr>
            </a:outerShdw>
          </a:effectLst>
        </p:spPr>
      </p:pic>
      <p:sp>
        <p:nvSpPr>
          <p:cNvPr id="549" name="Google Shape;549;p28"/>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ÍNDICE</a:t>
            </a:r>
            <a:endParaRPr/>
          </a:p>
        </p:txBody>
      </p:sp>
      <p:sp>
        <p:nvSpPr>
          <p:cNvPr id="550" name="Google Shape;550;p28"/>
          <p:cNvSpPr txBox="1"/>
          <p:nvPr>
            <p:ph idx="2" type="title"/>
          </p:nvPr>
        </p:nvSpPr>
        <p:spPr>
          <a:xfrm>
            <a:off x="1809336" y="1798571"/>
            <a:ext cx="26244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Materiales</a:t>
            </a:r>
            <a:endParaRPr/>
          </a:p>
        </p:txBody>
      </p:sp>
      <p:sp>
        <p:nvSpPr>
          <p:cNvPr id="551" name="Google Shape;551;p28"/>
          <p:cNvSpPr txBox="1"/>
          <p:nvPr>
            <p:ph idx="3" type="title"/>
          </p:nvPr>
        </p:nvSpPr>
        <p:spPr>
          <a:xfrm>
            <a:off x="5619233" y="1798571"/>
            <a:ext cx="26244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Shaders</a:t>
            </a:r>
            <a:endParaRPr/>
          </a:p>
        </p:txBody>
      </p:sp>
      <p:sp>
        <p:nvSpPr>
          <p:cNvPr id="552" name="Google Shape;552;p28"/>
          <p:cNvSpPr txBox="1"/>
          <p:nvPr>
            <p:ph idx="5" type="title"/>
          </p:nvPr>
        </p:nvSpPr>
        <p:spPr>
          <a:xfrm>
            <a:off x="1809336" y="3322571"/>
            <a:ext cx="26244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Problemas</a:t>
            </a:r>
            <a:endParaRPr/>
          </a:p>
        </p:txBody>
      </p:sp>
      <p:sp>
        <p:nvSpPr>
          <p:cNvPr id="553" name="Google Shape;553;p28"/>
          <p:cNvSpPr txBox="1"/>
          <p:nvPr>
            <p:ph idx="7" type="title"/>
          </p:nvPr>
        </p:nvSpPr>
        <p:spPr>
          <a:xfrm>
            <a:off x="5619533" y="3322571"/>
            <a:ext cx="26238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Conclusiones</a:t>
            </a:r>
            <a:endParaRPr/>
          </a:p>
        </p:txBody>
      </p:sp>
      <p:sp>
        <p:nvSpPr>
          <p:cNvPr id="554" name="Google Shape;554;p28"/>
          <p:cNvSpPr txBox="1"/>
          <p:nvPr>
            <p:ph idx="9" type="title"/>
          </p:nvPr>
        </p:nvSpPr>
        <p:spPr>
          <a:xfrm>
            <a:off x="953617" y="17576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55" name="Google Shape;555;p28"/>
          <p:cNvSpPr txBox="1"/>
          <p:nvPr>
            <p:ph idx="13" type="title"/>
          </p:nvPr>
        </p:nvSpPr>
        <p:spPr>
          <a:xfrm>
            <a:off x="953617" y="32816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556" name="Google Shape;556;p28"/>
          <p:cNvSpPr txBox="1"/>
          <p:nvPr>
            <p:ph idx="14" type="title"/>
          </p:nvPr>
        </p:nvSpPr>
        <p:spPr>
          <a:xfrm>
            <a:off x="4767367" y="17576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57" name="Google Shape;557;p28"/>
          <p:cNvSpPr txBox="1"/>
          <p:nvPr>
            <p:ph idx="15" type="title"/>
          </p:nvPr>
        </p:nvSpPr>
        <p:spPr>
          <a:xfrm>
            <a:off x="4767367" y="32816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5"/>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Nunito"/>
              <a:buChar char="●"/>
            </a:pPr>
            <a:r>
              <a:rPr b="1" lang="en"/>
              <a:t>Cook-Torrance</a:t>
            </a:r>
            <a:r>
              <a:rPr b="1" lang="en"/>
              <a:t>:</a:t>
            </a:r>
            <a:r>
              <a:rPr lang="en"/>
              <a:t> se intenta lograr un modelo </a:t>
            </a:r>
            <a:r>
              <a:rPr lang="en"/>
              <a:t>más</a:t>
            </a:r>
            <a:r>
              <a:rPr lang="en"/>
              <a:t> preciso que el anterior para representar la </a:t>
            </a:r>
            <a:r>
              <a:rPr lang="en"/>
              <a:t>física</a:t>
            </a:r>
            <a:r>
              <a:rPr lang="en"/>
              <a:t> de la luz y su reflejo. En este proyecto se utiliza el código de las actividades realizadas en clase.</a:t>
            </a:r>
            <a:endParaRPr/>
          </a:p>
        </p:txBody>
      </p:sp>
      <p:grpSp>
        <p:nvGrpSpPr>
          <p:cNvPr id="820" name="Google Shape;820;p55"/>
          <p:cNvGrpSpPr/>
          <p:nvPr/>
        </p:nvGrpSpPr>
        <p:grpSpPr>
          <a:xfrm>
            <a:off x="687306" y="630378"/>
            <a:ext cx="394586" cy="394246"/>
            <a:chOff x="8223275" y="-331450"/>
            <a:chExt cx="1042500" cy="1041600"/>
          </a:xfrm>
        </p:grpSpPr>
        <p:pic>
          <p:nvPicPr>
            <p:cNvPr id="821" name="Google Shape;821;p55"/>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22" name="Google Shape;822;p5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55"/>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Shaders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6"/>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Nunito"/>
              <a:buChar char="●"/>
            </a:pPr>
            <a:r>
              <a:rPr b="1" lang="en"/>
              <a:t>Toon personalizado</a:t>
            </a:r>
            <a:r>
              <a:rPr b="1" lang="en"/>
              <a:t>:</a:t>
            </a:r>
            <a:r>
              <a:rPr lang="en"/>
              <a:t> al realizar las actividades </a:t>
            </a:r>
            <a:r>
              <a:rPr lang="en"/>
              <a:t>prácticas</a:t>
            </a:r>
            <a:r>
              <a:rPr lang="en"/>
              <a:t> acerca del shader Phong, encontramos (por error) un efecto que se acercaba mucho al del shader Toon que se puede encontrar en internet.</a:t>
            </a:r>
            <a:endParaRPr/>
          </a:p>
        </p:txBody>
      </p:sp>
      <p:grpSp>
        <p:nvGrpSpPr>
          <p:cNvPr id="829" name="Google Shape;829;p56"/>
          <p:cNvGrpSpPr/>
          <p:nvPr/>
        </p:nvGrpSpPr>
        <p:grpSpPr>
          <a:xfrm>
            <a:off x="687306" y="630378"/>
            <a:ext cx="394586" cy="394246"/>
            <a:chOff x="8223275" y="-331450"/>
            <a:chExt cx="1042500" cy="1041600"/>
          </a:xfrm>
        </p:grpSpPr>
        <p:pic>
          <p:nvPicPr>
            <p:cNvPr id="830" name="Google Shape;830;p56"/>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31" name="Google Shape;831;p56"/>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56"/>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Shaders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57"/>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Nunito"/>
              <a:buChar char="●"/>
            </a:pPr>
            <a:r>
              <a:rPr b="1" lang="en"/>
              <a:t>Mapeo 2D</a:t>
            </a:r>
            <a:r>
              <a:rPr b="1" lang="en"/>
              <a:t>:</a:t>
            </a:r>
            <a:r>
              <a:rPr lang="en"/>
              <a:t> se aplica una imagen a un objeto en blanco. Este shader tiene en cuenta las luces pero no cuenta con reflejos.</a:t>
            </a:r>
            <a:endParaRPr/>
          </a:p>
        </p:txBody>
      </p:sp>
      <p:grpSp>
        <p:nvGrpSpPr>
          <p:cNvPr id="838" name="Google Shape;838;p57"/>
          <p:cNvGrpSpPr/>
          <p:nvPr/>
        </p:nvGrpSpPr>
        <p:grpSpPr>
          <a:xfrm>
            <a:off x="687306" y="630378"/>
            <a:ext cx="394586" cy="394246"/>
            <a:chOff x="8223275" y="-331450"/>
            <a:chExt cx="1042500" cy="1041600"/>
          </a:xfrm>
        </p:grpSpPr>
        <p:pic>
          <p:nvPicPr>
            <p:cNvPr id="839" name="Google Shape;839;p57"/>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40" name="Google Shape;840;p57"/>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57"/>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Shaders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8"/>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Nunito"/>
              <a:buChar char="●"/>
            </a:pPr>
            <a:r>
              <a:rPr b="1" lang="en"/>
              <a:t>Mapeo + Phong</a:t>
            </a:r>
            <a:r>
              <a:rPr b="1" lang="en"/>
              <a:t>:</a:t>
            </a:r>
            <a:r>
              <a:rPr lang="en"/>
              <a:t> </a:t>
            </a:r>
            <a:r>
              <a:rPr lang="en"/>
              <a:t>Similar</a:t>
            </a:r>
            <a:r>
              <a:rPr lang="en"/>
              <a:t> al </a:t>
            </a:r>
            <a:r>
              <a:rPr lang="en"/>
              <a:t>método</a:t>
            </a:r>
            <a:r>
              <a:rPr lang="en"/>
              <a:t> de mapeo 2D pero agregando reflejos.</a:t>
            </a:r>
            <a:endParaRPr/>
          </a:p>
        </p:txBody>
      </p:sp>
      <p:grpSp>
        <p:nvGrpSpPr>
          <p:cNvPr id="847" name="Google Shape;847;p58"/>
          <p:cNvGrpSpPr/>
          <p:nvPr/>
        </p:nvGrpSpPr>
        <p:grpSpPr>
          <a:xfrm>
            <a:off x="687306" y="630378"/>
            <a:ext cx="394586" cy="394246"/>
            <a:chOff x="8223275" y="-331450"/>
            <a:chExt cx="1042500" cy="1041600"/>
          </a:xfrm>
        </p:grpSpPr>
        <p:pic>
          <p:nvPicPr>
            <p:cNvPr id="848" name="Google Shape;848;p58"/>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49" name="Google Shape;849;p58"/>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58"/>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Shaders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59"/>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Nunito"/>
              <a:buChar char="●"/>
            </a:pPr>
            <a:r>
              <a:rPr b="1" lang="en"/>
              <a:t>Texturas procedurales</a:t>
            </a:r>
            <a:r>
              <a:rPr b="1" lang="en"/>
              <a:t>:</a:t>
            </a:r>
            <a:r>
              <a:rPr lang="en"/>
              <a:t> texturas creadas a </a:t>
            </a:r>
            <a:r>
              <a:rPr lang="en"/>
              <a:t>través</a:t>
            </a:r>
            <a:r>
              <a:rPr lang="en"/>
              <a:t> de algoritmos </a:t>
            </a:r>
            <a:r>
              <a:rPr lang="en"/>
              <a:t>matemáticos</a:t>
            </a:r>
            <a:r>
              <a:rPr lang="en"/>
              <a:t>. Se utilizaron para crear patrones aleatorios, en este caso los arbustos o los troncos de los </a:t>
            </a:r>
            <a:r>
              <a:rPr lang="en"/>
              <a:t>árboles</a:t>
            </a:r>
            <a:r>
              <a:rPr lang="en"/>
              <a:t>.</a:t>
            </a:r>
            <a:endParaRPr/>
          </a:p>
        </p:txBody>
      </p:sp>
      <p:grpSp>
        <p:nvGrpSpPr>
          <p:cNvPr id="856" name="Google Shape;856;p59"/>
          <p:cNvGrpSpPr/>
          <p:nvPr/>
        </p:nvGrpSpPr>
        <p:grpSpPr>
          <a:xfrm>
            <a:off x="687306" y="630378"/>
            <a:ext cx="394586" cy="394246"/>
            <a:chOff x="8223275" y="-331450"/>
            <a:chExt cx="1042500" cy="1041600"/>
          </a:xfrm>
        </p:grpSpPr>
        <p:pic>
          <p:nvPicPr>
            <p:cNvPr id="857" name="Google Shape;857;p59"/>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58" name="Google Shape;858;p5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59"/>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Shaders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0"/>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Nunito"/>
              <a:buChar char="●"/>
            </a:pPr>
            <a:r>
              <a:rPr b="1" lang="en"/>
              <a:t>Multi Textura + Cook-Torrance</a:t>
            </a:r>
            <a:r>
              <a:rPr b="1" lang="en"/>
              <a:t>:</a:t>
            </a:r>
            <a:r>
              <a:rPr lang="en"/>
              <a:t> </a:t>
            </a:r>
            <a:r>
              <a:rPr lang="en"/>
              <a:t>múltiples</a:t>
            </a:r>
            <a:r>
              <a:rPr lang="en"/>
              <a:t> texturas “apiladas” de forma que simulan diferentes efectos en la superficie. En este caso se trata de la pintura vieja de un auto a la que, mediante Cook-Torrance, se agregan reflejos e interacciones con la luz.</a:t>
            </a:r>
            <a:endParaRPr/>
          </a:p>
        </p:txBody>
      </p:sp>
      <p:grpSp>
        <p:nvGrpSpPr>
          <p:cNvPr id="865" name="Google Shape;865;p60"/>
          <p:cNvGrpSpPr/>
          <p:nvPr/>
        </p:nvGrpSpPr>
        <p:grpSpPr>
          <a:xfrm>
            <a:off x="687306" y="630378"/>
            <a:ext cx="394586" cy="394246"/>
            <a:chOff x="8223275" y="-331450"/>
            <a:chExt cx="1042500" cy="1041600"/>
          </a:xfrm>
        </p:grpSpPr>
        <p:pic>
          <p:nvPicPr>
            <p:cNvPr id="866" name="Google Shape;866;p60"/>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67" name="Google Shape;867;p60"/>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60"/>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Shaders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61"/>
          <p:cNvPicPr preferRelativeResize="0"/>
          <p:nvPr/>
        </p:nvPicPr>
        <p:blipFill rotWithShape="1">
          <a:blip r:embed="rId3">
            <a:alphaModFix/>
          </a:blip>
          <a:srcRect b="0" l="0" r="43700" t="0"/>
          <a:stretch/>
        </p:blipFill>
        <p:spPr>
          <a:xfrm>
            <a:off x="3945592" y="1125475"/>
            <a:ext cx="1252800" cy="1252800"/>
          </a:xfrm>
          <a:prstGeom prst="ellipse">
            <a:avLst/>
          </a:prstGeom>
          <a:noFill/>
          <a:ln>
            <a:noFill/>
          </a:ln>
          <a:effectLst>
            <a:outerShdw blurRad="142875" rotWithShape="0" algn="bl" dir="3960000" dist="47625">
              <a:srgbClr val="000000">
                <a:alpha val="30000"/>
              </a:srgbClr>
            </a:outerShdw>
          </a:effectLst>
        </p:spPr>
      </p:pic>
      <p:sp>
        <p:nvSpPr>
          <p:cNvPr id="874" name="Google Shape;874;p61"/>
          <p:cNvSpPr txBox="1"/>
          <p:nvPr>
            <p:ph type="title"/>
          </p:nvPr>
        </p:nvSpPr>
        <p:spPr>
          <a:xfrm>
            <a:off x="679800" y="2448825"/>
            <a:ext cx="77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Problemas</a:t>
            </a:r>
            <a:endParaRPr sz="4800"/>
          </a:p>
        </p:txBody>
      </p:sp>
      <p:sp>
        <p:nvSpPr>
          <p:cNvPr id="875" name="Google Shape;875;p61"/>
          <p:cNvSpPr txBox="1"/>
          <p:nvPr>
            <p:ph idx="2" type="title"/>
          </p:nvPr>
        </p:nvSpPr>
        <p:spPr>
          <a:xfrm>
            <a:off x="3945600" y="1328718"/>
            <a:ext cx="125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grpSp>
        <p:nvGrpSpPr>
          <p:cNvPr id="876" name="Google Shape;876;p61"/>
          <p:cNvGrpSpPr/>
          <p:nvPr/>
        </p:nvGrpSpPr>
        <p:grpSpPr>
          <a:xfrm>
            <a:off x="3830518" y="1125478"/>
            <a:ext cx="394586" cy="394246"/>
            <a:chOff x="8223275" y="-331450"/>
            <a:chExt cx="1042500" cy="1041600"/>
          </a:xfrm>
        </p:grpSpPr>
        <p:pic>
          <p:nvPicPr>
            <p:cNvPr id="877" name="Google Shape;877;p61"/>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878" name="Google Shape;878;p6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2"/>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Al momento de sincronizar las luces en todos los shaders tuvimos algunos problemas con los nombres de las variables (por un nombre diferente de las variables las luces dejaban de funcionar)</a:t>
            </a:r>
            <a:endParaRPr/>
          </a:p>
          <a:p>
            <a:pPr indent="-330200" lvl="0" marL="457200" rtl="0" algn="l">
              <a:spcBef>
                <a:spcPts val="0"/>
              </a:spcBef>
              <a:spcAft>
                <a:spcPts val="0"/>
              </a:spcAft>
              <a:buSzPts val="1600"/>
              <a:buChar char="●"/>
            </a:pPr>
            <a:r>
              <a:rPr lang="en"/>
              <a:t>No pudimos implementar un difuminado o una </a:t>
            </a:r>
            <a:r>
              <a:rPr lang="en"/>
              <a:t>atenuación</a:t>
            </a:r>
            <a:r>
              <a:rPr lang="en"/>
              <a:t> </a:t>
            </a:r>
            <a:r>
              <a:rPr lang="en"/>
              <a:t>según</a:t>
            </a:r>
            <a:r>
              <a:rPr lang="en"/>
              <a:t> la distancia en las luces spot y puntual</a:t>
            </a:r>
            <a:endParaRPr/>
          </a:p>
          <a:p>
            <a:pPr indent="-330200" lvl="0" marL="457200" rtl="0" algn="l">
              <a:spcBef>
                <a:spcPts val="0"/>
              </a:spcBef>
              <a:spcAft>
                <a:spcPts val="0"/>
              </a:spcAft>
              <a:buSzPts val="1600"/>
              <a:buChar char="●"/>
            </a:pPr>
            <a:r>
              <a:rPr lang="en"/>
              <a:t>Llevó mucho debugging para lograr el correcto funcionamiento de todas las luces acorde a los cambios en la </a:t>
            </a:r>
            <a:r>
              <a:rPr lang="en"/>
              <a:t>escena</a:t>
            </a:r>
            <a:endParaRPr/>
          </a:p>
        </p:txBody>
      </p:sp>
      <p:sp>
        <p:nvSpPr>
          <p:cNvPr id="884" name="Google Shape;884;p62"/>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Problemas</a:t>
            </a:r>
            <a:endParaRPr/>
          </a:p>
        </p:txBody>
      </p:sp>
      <p:grpSp>
        <p:nvGrpSpPr>
          <p:cNvPr id="885" name="Google Shape;885;p62"/>
          <p:cNvGrpSpPr/>
          <p:nvPr/>
        </p:nvGrpSpPr>
        <p:grpSpPr>
          <a:xfrm>
            <a:off x="687306" y="630378"/>
            <a:ext cx="394586" cy="394246"/>
            <a:chOff x="8223275" y="-331450"/>
            <a:chExt cx="1042500" cy="1041600"/>
          </a:xfrm>
        </p:grpSpPr>
        <p:pic>
          <p:nvPicPr>
            <p:cNvPr id="886" name="Google Shape;886;p62"/>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87" name="Google Shape;887;p62"/>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3"/>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Por diferentes cuestiones nos resultó algo difícil lograr un correcto funcionamiento de la luz spot en particular</a:t>
            </a:r>
            <a:endParaRPr/>
          </a:p>
          <a:p>
            <a:pPr indent="-330200" lvl="1" marL="914400" rtl="0" algn="l">
              <a:spcBef>
                <a:spcPts val="0"/>
              </a:spcBef>
              <a:spcAft>
                <a:spcPts val="0"/>
              </a:spcAft>
              <a:buSzPts val="1600"/>
              <a:buChar char="○"/>
            </a:pPr>
            <a:r>
              <a:rPr lang="en"/>
              <a:t>No se podia visualizar</a:t>
            </a:r>
            <a:endParaRPr/>
          </a:p>
          <a:p>
            <a:pPr indent="-330200" lvl="1" marL="914400" rtl="0" algn="l">
              <a:spcBef>
                <a:spcPts val="0"/>
              </a:spcBef>
              <a:spcAft>
                <a:spcPts val="0"/>
              </a:spcAft>
              <a:buSzPts val="1600"/>
              <a:buChar char="○"/>
            </a:pPr>
            <a:r>
              <a:rPr lang="en"/>
              <a:t>Al cambiar la posición o la dirección en Unity la luz no se veía afectada</a:t>
            </a:r>
            <a:endParaRPr/>
          </a:p>
          <a:p>
            <a:pPr indent="-330200" lvl="0" marL="457200" rtl="0" algn="l">
              <a:spcBef>
                <a:spcPts val="0"/>
              </a:spcBef>
              <a:spcAft>
                <a:spcPts val="0"/>
              </a:spcAft>
              <a:buSzPts val="1600"/>
              <a:buChar char="●"/>
            </a:pPr>
            <a:r>
              <a:rPr lang="en"/>
              <a:t>Al cambiar las propiedades de los materiales para que queden de cierta forma en una escena, la otra escena se veía afectada, lo cual nos dificultó la tarea de personalizar ciertos materiales</a:t>
            </a:r>
            <a:endParaRPr/>
          </a:p>
          <a:p>
            <a:pPr indent="-330200" lvl="0" marL="457200" rtl="0" algn="l">
              <a:spcBef>
                <a:spcPts val="0"/>
              </a:spcBef>
              <a:spcAft>
                <a:spcPts val="0"/>
              </a:spcAft>
              <a:buSzPts val="1600"/>
              <a:buChar char="●"/>
            </a:pPr>
            <a:r>
              <a:rPr lang="en"/>
              <a:t>Pudimos agregar los dados creados en clase a la escena B pero, al haber sido creados totalmente a mano, no logramos que estos reaccionen a la luz o que tengan reflejos</a:t>
            </a:r>
            <a:endParaRPr/>
          </a:p>
        </p:txBody>
      </p:sp>
      <p:sp>
        <p:nvSpPr>
          <p:cNvPr id="893" name="Google Shape;893;p63"/>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Problemas</a:t>
            </a:r>
            <a:endParaRPr/>
          </a:p>
        </p:txBody>
      </p:sp>
      <p:grpSp>
        <p:nvGrpSpPr>
          <p:cNvPr id="894" name="Google Shape;894;p63"/>
          <p:cNvGrpSpPr/>
          <p:nvPr/>
        </p:nvGrpSpPr>
        <p:grpSpPr>
          <a:xfrm>
            <a:off x="687306" y="630378"/>
            <a:ext cx="394586" cy="394246"/>
            <a:chOff x="8223275" y="-331450"/>
            <a:chExt cx="1042500" cy="1041600"/>
          </a:xfrm>
        </p:grpSpPr>
        <p:pic>
          <p:nvPicPr>
            <p:cNvPr id="895" name="Google Shape;895;p63"/>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896" name="Google Shape;896;p6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p64"/>
          <p:cNvPicPr preferRelativeResize="0"/>
          <p:nvPr/>
        </p:nvPicPr>
        <p:blipFill rotWithShape="1">
          <a:blip r:embed="rId3">
            <a:alphaModFix/>
          </a:blip>
          <a:srcRect b="0" l="0" r="43700" t="0"/>
          <a:stretch/>
        </p:blipFill>
        <p:spPr>
          <a:xfrm>
            <a:off x="3945592" y="1125475"/>
            <a:ext cx="1252800" cy="1252800"/>
          </a:xfrm>
          <a:prstGeom prst="ellipse">
            <a:avLst/>
          </a:prstGeom>
          <a:noFill/>
          <a:ln>
            <a:noFill/>
          </a:ln>
          <a:effectLst>
            <a:outerShdw blurRad="142875" rotWithShape="0" algn="bl" dir="3960000" dist="47625">
              <a:srgbClr val="000000">
                <a:alpha val="30000"/>
              </a:srgbClr>
            </a:outerShdw>
          </a:effectLst>
        </p:spPr>
      </p:pic>
      <p:sp>
        <p:nvSpPr>
          <p:cNvPr id="902" name="Google Shape;902;p64"/>
          <p:cNvSpPr txBox="1"/>
          <p:nvPr>
            <p:ph type="title"/>
          </p:nvPr>
        </p:nvSpPr>
        <p:spPr>
          <a:xfrm>
            <a:off x="679800" y="2448825"/>
            <a:ext cx="77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Conclusiones</a:t>
            </a:r>
            <a:endParaRPr sz="4800"/>
          </a:p>
        </p:txBody>
      </p:sp>
      <p:sp>
        <p:nvSpPr>
          <p:cNvPr id="903" name="Google Shape;903;p64"/>
          <p:cNvSpPr txBox="1"/>
          <p:nvPr>
            <p:ph idx="2" type="title"/>
          </p:nvPr>
        </p:nvSpPr>
        <p:spPr>
          <a:xfrm>
            <a:off x="3945600" y="1328718"/>
            <a:ext cx="125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grpSp>
        <p:nvGrpSpPr>
          <p:cNvPr id="904" name="Google Shape;904;p64"/>
          <p:cNvGrpSpPr/>
          <p:nvPr/>
        </p:nvGrpSpPr>
        <p:grpSpPr>
          <a:xfrm>
            <a:off x="3830518" y="1125478"/>
            <a:ext cx="394586" cy="394246"/>
            <a:chOff x="8223275" y="-331450"/>
            <a:chExt cx="1042500" cy="1041600"/>
          </a:xfrm>
        </p:grpSpPr>
        <p:pic>
          <p:nvPicPr>
            <p:cNvPr id="905" name="Google Shape;905;p64"/>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906" name="Google Shape;906;p6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29"/>
          <p:cNvPicPr preferRelativeResize="0"/>
          <p:nvPr/>
        </p:nvPicPr>
        <p:blipFill rotWithShape="1">
          <a:blip r:embed="rId3">
            <a:alphaModFix/>
          </a:blip>
          <a:srcRect b="0" l="0" r="43700" t="0"/>
          <a:stretch/>
        </p:blipFill>
        <p:spPr>
          <a:xfrm>
            <a:off x="3945592" y="1125475"/>
            <a:ext cx="1252800" cy="1252800"/>
          </a:xfrm>
          <a:prstGeom prst="ellipse">
            <a:avLst/>
          </a:prstGeom>
          <a:noFill/>
          <a:ln>
            <a:noFill/>
          </a:ln>
          <a:effectLst>
            <a:outerShdw blurRad="142875" rotWithShape="0" algn="bl" dir="3960000" dist="47625">
              <a:srgbClr val="000000">
                <a:alpha val="30000"/>
              </a:srgbClr>
            </a:outerShdw>
          </a:effectLst>
        </p:spPr>
      </p:pic>
      <p:sp>
        <p:nvSpPr>
          <p:cNvPr id="563" name="Google Shape;563;p29"/>
          <p:cNvSpPr txBox="1"/>
          <p:nvPr>
            <p:ph type="title"/>
          </p:nvPr>
        </p:nvSpPr>
        <p:spPr>
          <a:xfrm>
            <a:off x="679800" y="2448825"/>
            <a:ext cx="77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Objetivos del proyecto</a:t>
            </a:r>
            <a:endParaRPr sz="4800"/>
          </a:p>
        </p:txBody>
      </p:sp>
      <p:sp>
        <p:nvSpPr>
          <p:cNvPr id="564" name="Google Shape;564;p29"/>
          <p:cNvSpPr txBox="1"/>
          <p:nvPr>
            <p:ph idx="2" type="title"/>
          </p:nvPr>
        </p:nvSpPr>
        <p:spPr>
          <a:xfrm>
            <a:off x="3945600" y="1328718"/>
            <a:ext cx="125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65" name="Google Shape;565;p29"/>
          <p:cNvGrpSpPr/>
          <p:nvPr/>
        </p:nvGrpSpPr>
        <p:grpSpPr>
          <a:xfrm>
            <a:off x="3830518" y="1125478"/>
            <a:ext cx="394586" cy="394246"/>
            <a:chOff x="8223275" y="-331450"/>
            <a:chExt cx="1042500" cy="1041600"/>
          </a:xfrm>
        </p:grpSpPr>
        <p:pic>
          <p:nvPicPr>
            <p:cNvPr id="566" name="Google Shape;566;p29"/>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567" name="Google Shape;567;p29"/>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5"/>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La correcta aplicación de los materiales y texturas, junto con la iluminación en la escena, es una parte fundamental para la experiencia del usuario.</a:t>
            </a:r>
            <a:endParaRPr/>
          </a:p>
          <a:p>
            <a:pPr indent="-330200" lvl="0" marL="457200" rtl="0" algn="l">
              <a:spcBef>
                <a:spcPts val="0"/>
              </a:spcBef>
              <a:spcAft>
                <a:spcPts val="0"/>
              </a:spcAft>
              <a:buSzPts val="1600"/>
              <a:buChar char="●"/>
            </a:pPr>
            <a:r>
              <a:rPr lang="en"/>
              <a:t>Una mala aplicación de los mismos puede reducir considerablemente su inmersión, generando una mala sensación a la vista.</a:t>
            </a:r>
            <a:endParaRPr/>
          </a:p>
        </p:txBody>
      </p:sp>
      <p:sp>
        <p:nvSpPr>
          <p:cNvPr id="912" name="Google Shape;912;p65"/>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Conclusiones</a:t>
            </a:r>
            <a:endParaRPr/>
          </a:p>
        </p:txBody>
      </p:sp>
      <p:grpSp>
        <p:nvGrpSpPr>
          <p:cNvPr id="913" name="Google Shape;913;p65"/>
          <p:cNvGrpSpPr/>
          <p:nvPr/>
        </p:nvGrpSpPr>
        <p:grpSpPr>
          <a:xfrm>
            <a:off x="687306" y="630378"/>
            <a:ext cx="394586" cy="394246"/>
            <a:chOff x="8223275" y="-331450"/>
            <a:chExt cx="1042500" cy="1041600"/>
          </a:xfrm>
        </p:grpSpPr>
        <p:pic>
          <p:nvPicPr>
            <p:cNvPr id="914" name="Google Shape;914;p65"/>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915" name="Google Shape;915;p65"/>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0"/>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Familiarizarnos con el proceso de renderizado de escenas</a:t>
            </a:r>
            <a:endParaRPr/>
          </a:p>
          <a:p>
            <a:pPr indent="-330200" lvl="1" marL="914400" rtl="0" algn="l">
              <a:spcBef>
                <a:spcPts val="0"/>
              </a:spcBef>
              <a:spcAft>
                <a:spcPts val="0"/>
              </a:spcAft>
              <a:buSzPts val="1600"/>
              <a:buChar char="○"/>
            </a:pPr>
            <a:r>
              <a:rPr lang="en"/>
              <a:t>Utilizando </a:t>
            </a:r>
            <a:r>
              <a:rPr lang="en"/>
              <a:t>métodos</a:t>
            </a:r>
            <a:r>
              <a:rPr lang="en"/>
              <a:t> de </a:t>
            </a:r>
            <a:r>
              <a:rPr lang="en"/>
              <a:t>iluminación</a:t>
            </a:r>
            <a:endParaRPr/>
          </a:p>
          <a:p>
            <a:pPr indent="-330200" lvl="1" marL="914400" rtl="0" algn="l">
              <a:spcBef>
                <a:spcPts val="0"/>
              </a:spcBef>
              <a:spcAft>
                <a:spcPts val="0"/>
              </a:spcAft>
              <a:buSzPts val="1600"/>
              <a:buChar char="○"/>
            </a:pPr>
            <a:r>
              <a:rPr lang="en"/>
              <a:t>Utilizando texturas</a:t>
            </a:r>
            <a:endParaRPr/>
          </a:p>
          <a:p>
            <a:pPr indent="-330200" lvl="0" marL="457200" rtl="0" algn="l">
              <a:spcBef>
                <a:spcPts val="0"/>
              </a:spcBef>
              <a:spcAft>
                <a:spcPts val="0"/>
              </a:spcAft>
              <a:buSzPts val="1600"/>
              <a:buChar char="●"/>
            </a:pPr>
            <a:r>
              <a:rPr lang="en"/>
              <a:t>Integrar a las escenas conceptos como:</a:t>
            </a:r>
            <a:endParaRPr/>
          </a:p>
          <a:p>
            <a:pPr indent="-330200" lvl="1" marL="914400" rtl="0" algn="l">
              <a:spcBef>
                <a:spcPts val="0"/>
              </a:spcBef>
              <a:spcAft>
                <a:spcPts val="0"/>
              </a:spcAft>
              <a:buSzPts val="1600"/>
              <a:buChar char="○"/>
            </a:pPr>
            <a:r>
              <a:rPr lang="en"/>
              <a:t>Fuentes de luz</a:t>
            </a:r>
            <a:endParaRPr/>
          </a:p>
          <a:p>
            <a:pPr indent="-330200" lvl="1" marL="914400" rtl="0" algn="l">
              <a:spcBef>
                <a:spcPts val="0"/>
              </a:spcBef>
              <a:spcAft>
                <a:spcPts val="0"/>
              </a:spcAft>
              <a:buSzPts val="1600"/>
              <a:buChar char="○"/>
            </a:pPr>
            <a:r>
              <a:rPr lang="en"/>
              <a:t>Materiales</a:t>
            </a:r>
            <a:endParaRPr/>
          </a:p>
          <a:p>
            <a:pPr indent="-330200" lvl="1" marL="914400" rtl="0" algn="l">
              <a:spcBef>
                <a:spcPts val="0"/>
              </a:spcBef>
              <a:spcAft>
                <a:spcPts val="0"/>
              </a:spcAft>
              <a:buSzPts val="1600"/>
              <a:buChar char="○"/>
            </a:pPr>
            <a:r>
              <a:rPr lang="en"/>
              <a:t>Texturas</a:t>
            </a:r>
            <a:endParaRPr/>
          </a:p>
        </p:txBody>
      </p:sp>
      <p:sp>
        <p:nvSpPr>
          <p:cNvPr id="573" name="Google Shape;573;p30"/>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Objetivos del proyecto</a:t>
            </a:r>
            <a:endParaRPr/>
          </a:p>
        </p:txBody>
      </p:sp>
      <p:grpSp>
        <p:nvGrpSpPr>
          <p:cNvPr id="574" name="Google Shape;574;p30"/>
          <p:cNvGrpSpPr/>
          <p:nvPr/>
        </p:nvGrpSpPr>
        <p:grpSpPr>
          <a:xfrm>
            <a:off x="687306" y="630378"/>
            <a:ext cx="394586" cy="394246"/>
            <a:chOff x="8223275" y="-331450"/>
            <a:chExt cx="1042500" cy="1041600"/>
          </a:xfrm>
        </p:grpSpPr>
        <p:pic>
          <p:nvPicPr>
            <p:cNvPr id="575" name="Google Shape;575;p30"/>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576" name="Google Shape;576;p30"/>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31"/>
          <p:cNvPicPr preferRelativeResize="0"/>
          <p:nvPr/>
        </p:nvPicPr>
        <p:blipFill rotWithShape="1">
          <a:blip r:embed="rId3">
            <a:alphaModFix/>
          </a:blip>
          <a:srcRect b="0" l="0" r="43700" t="0"/>
          <a:stretch/>
        </p:blipFill>
        <p:spPr>
          <a:xfrm>
            <a:off x="3945592" y="1125475"/>
            <a:ext cx="1252800" cy="1252800"/>
          </a:xfrm>
          <a:prstGeom prst="ellipse">
            <a:avLst/>
          </a:prstGeom>
          <a:noFill/>
          <a:ln>
            <a:noFill/>
          </a:ln>
          <a:effectLst>
            <a:outerShdw blurRad="142875" rotWithShape="0" algn="bl" dir="3960000" dist="47625">
              <a:srgbClr val="000000">
                <a:alpha val="30000"/>
              </a:srgbClr>
            </a:outerShdw>
          </a:effectLst>
        </p:spPr>
      </p:pic>
      <p:sp>
        <p:nvSpPr>
          <p:cNvPr id="582" name="Google Shape;582;p31"/>
          <p:cNvSpPr txBox="1"/>
          <p:nvPr>
            <p:ph type="title"/>
          </p:nvPr>
        </p:nvSpPr>
        <p:spPr>
          <a:xfrm>
            <a:off x="679800" y="2448825"/>
            <a:ext cx="77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Idea general</a:t>
            </a:r>
            <a:endParaRPr sz="4800"/>
          </a:p>
        </p:txBody>
      </p:sp>
      <p:sp>
        <p:nvSpPr>
          <p:cNvPr id="583" name="Google Shape;583;p31"/>
          <p:cNvSpPr txBox="1"/>
          <p:nvPr>
            <p:ph idx="2" type="title"/>
          </p:nvPr>
        </p:nvSpPr>
        <p:spPr>
          <a:xfrm>
            <a:off x="3945600" y="1328718"/>
            <a:ext cx="125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584" name="Google Shape;584;p31"/>
          <p:cNvGrpSpPr/>
          <p:nvPr/>
        </p:nvGrpSpPr>
        <p:grpSpPr>
          <a:xfrm>
            <a:off x="3830518" y="1125478"/>
            <a:ext cx="394586" cy="394246"/>
            <a:chOff x="8223275" y="-331450"/>
            <a:chExt cx="1042500" cy="1041600"/>
          </a:xfrm>
        </p:grpSpPr>
        <p:pic>
          <p:nvPicPr>
            <p:cNvPr id="585" name="Google Shape;585;p31"/>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586" name="Google Shape;586;p31"/>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2"/>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Crear 2 escenas con diferentes componentes:</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Escena A: </a:t>
            </a:r>
            <a:r>
              <a:rPr lang="en"/>
              <a:t>colocación</a:t>
            </a:r>
            <a:r>
              <a:rPr lang="en"/>
              <a:t> de 15 autos en un plano, aplicando diferentes shaders, materiales y texturas</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Escena B: lograr el realismo y la coherencia utilizando los materiales de la escena A, junto con diferentes </a:t>
            </a:r>
            <a:r>
              <a:rPr lang="en"/>
              <a:t>cámaras</a:t>
            </a:r>
            <a:endParaRPr/>
          </a:p>
        </p:txBody>
      </p:sp>
      <p:sp>
        <p:nvSpPr>
          <p:cNvPr id="592" name="Google Shape;592;p32"/>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Idea general</a:t>
            </a:r>
            <a:endParaRPr/>
          </a:p>
        </p:txBody>
      </p:sp>
      <p:grpSp>
        <p:nvGrpSpPr>
          <p:cNvPr id="593" name="Google Shape;593;p32"/>
          <p:cNvGrpSpPr/>
          <p:nvPr/>
        </p:nvGrpSpPr>
        <p:grpSpPr>
          <a:xfrm>
            <a:off x="687306" y="630378"/>
            <a:ext cx="394586" cy="394246"/>
            <a:chOff x="8223275" y="-331450"/>
            <a:chExt cx="1042500" cy="1041600"/>
          </a:xfrm>
        </p:grpSpPr>
        <p:pic>
          <p:nvPicPr>
            <p:cNvPr id="594" name="Google Shape;594;p32"/>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595" name="Google Shape;595;p32"/>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33"/>
          <p:cNvPicPr preferRelativeResize="0"/>
          <p:nvPr/>
        </p:nvPicPr>
        <p:blipFill rotWithShape="1">
          <a:blip r:embed="rId3">
            <a:alphaModFix/>
          </a:blip>
          <a:srcRect b="0" l="0" r="43700" t="0"/>
          <a:stretch/>
        </p:blipFill>
        <p:spPr>
          <a:xfrm>
            <a:off x="3945592" y="1125475"/>
            <a:ext cx="1252800" cy="1252800"/>
          </a:xfrm>
          <a:prstGeom prst="ellipse">
            <a:avLst/>
          </a:prstGeom>
          <a:noFill/>
          <a:ln>
            <a:noFill/>
          </a:ln>
          <a:effectLst>
            <a:outerShdw blurRad="142875" rotWithShape="0" algn="bl" dir="3960000" dist="47625">
              <a:srgbClr val="000000">
                <a:alpha val="30000"/>
              </a:srgbClr>
            </a:outerShdw>
          </a:effectLst>
        </p:spPr>
      </p:pic>
      <p:sp>
        <p:nvSpPr>
          <p:cNvPr id="601" name="Google Shape;601;p33"/>
          <p:cNvSpPr txBox="1"/>
          <p:nvPr>
            <p:ph type="title"/>
          </p:nvPr>
        </p:nvSpPr>
        <p:spPr>
          <a:xfrm>
            <a:off x="679800" y="2448825"/>
            <a:ext cx="7784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Proceso de desarrollo</a:t>
            </a:r>
            <a:endParaRPr sz="4800"/>
          </a:p>
        </p:txBody>
      </p:sp>
      <p:sp>
        <p:nvSpPr>
          <p:cNvPr id="602" name="Google Shape;602;p33"/>
          <p:cNvSpPr txBox="1"/>
          <p:nvPr>
            <p:ph idx="2" type="title"/>
          </p:nvPr>
        </p:nvSpPr>
        <p:spPr>
          <a:xfrm>
            <a:off x="3945600" y="1328718"/>
            <a:ext cx="1252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603" name="Google Shape;603;p33"/>
          <p:cNvGrpSpPr/>
          <p:nvPr/>
        </p:nvGrpSpPr>
        <p:grpSpPr>
          <a:xfrm>
            <a:off x="3830518" y="1125478"/>
            <a:ext cx="394586" cy="394246"/>
            <a:chOff x="8223275" y="-331450"/>
            <a:chExt cx="1042500" cy="1041600"/>
          </a:xfrm>
        </p:grpSpPr>
        <p:pic>
          <p:nvPicPr>
            <p:cNvPr id="604" name="Google Shape;604;p33"/>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71438" rotWithShape="0" algn="bl" dir="3960000" dist="47625">
                <a:srgbClr val="000000">
                  <a:alpha val="30000"/>
                </a:srgbClr>
              </a:outerShdw>
            </a:effectLst>
          </p:spPr>
        </p:pic>
        <p:sp>
          <p:nvSpPr>
            <p:cNvPr id="605" name="Google Shape;605;p33"/>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4"/>
          <p:cNvSpPr txBox="1"/>
          <p:nvPr>
            <p:ph idx="1" type="body"/>
          </p:nvPr>
        </p:nvSpPr>
        <p:spPr>
          <a:xfrm>
            <a:off x="1690500" y="1600500"/>
            <a:ext cx="5763000" cy="239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 ambas escenas existen diferentes controles tanto para la </a:t>
            </a:r>
            <a:r>
              <a:rPr lang="en"/>
              <a:t>cámara</a:t>
            </a:r>
            <a:r>
              <a:rPr lang="en"/>
              <a:t> como para las luces, utilizando el teclado</a:t>
            </a:r>
            <a:endParaRPr/>
          </a:p>
          <a:p>
            <a:pPr indent="-330200" lvl="0" marL="457200" rtl="0" algn="l">
              <a:spcBef>
                <a:spcPts val="0"/>
              </a:spcBef>
              <a:spcAft>
                <a:spcPts val="0"/>
              </a:spcAft>
              <a:buSzPts val="1600"/>
              <a:buChar char="●"/>
            </a:pPr>
            <a:r>
              <a:rPr lang="en"/>
              <a:t>Movimiento de la </a:t>
            </a:r>
            <a:r>
              <a:rPr lang="en"/>
              <a:t>cámara</a:t>
            </a:r>
            <a:r>
              <a:rPr lang="en"/>
              <a:t> orbital (escena A):</a:t>
            </a:r>
            <a:endParaRPr/>
          </a:p>
          <a:p>
            <a:pPr indent="-330200" lvl="1" marL="914400" rtl="0" algn="l">
              <a:spcBef>
                <a:spcPts val="0"/>
              </a:spcBef>
              <a:spcAft>
                <a:spcPts val="0"/>
              </a:spcAft>
              <a:buSzPts val="1600"/>
              <a:buChar char="○"/>
            </a:pPr>
            <a:r>
              <a:rPr lang="en"/>
              <a:t>Izquierda → A</a:t>
            </a:r>
            <a:endParaRPr/>
          </a:p>
          <a:p>
            <a:pPr indent="-330200" lvl="1" marL="914400" rtl="0" algn="l">
              <a:spcBef>
                <a:spcPts val="0"/>
              </a:spcBef>
              <a:spcAft>
                <a:spcPts val="0"/>
              </a:spcAft>
              <a:buSzPts val="1600"/>
              <a:buChar char="○"/>
            </a:pPr>
            <a:r>
              <a:rPr lang="en"/>
              <a:t>Derecha → D</a:t>
            </a:r>
            <a:endParaRPr/>
          </a:p>
          <a:p>
            <a:pPr indent="-330200" lvl="1" marL="914400" rtl="0" algn="l">
              <a:spcBef>
                <a:spcPts val="0"/>
              </a:spcBef>
              <a:spcAft>
                <a:spcPts val="0"/>
              </a:spcAft>
              <a:buSzPts val="1600"/>
              <a:buChar char="○"/>
            </a:pPr>
            <a:r>
              <a:rPr lang="en"/>
              <a:t>Arriba → W</a:t>
            </a:r>
            <a:endParaRPr/>
          </a:p>
          <a:p>
            <a:pPr indent="-330200" lvl="1" marL="914400" rtl="0" algn="l">
              <a:spcBef>
                <a:spcPts val="0"/>
              </a:spcBef>
              <a:spcAft>
                <a:spcPts val="0"/>
              </a:spcAft>
              <a:buSzPts val="1600"/>
              <a:buChar char="○"/>
            </a:pPr>
            <a:r>
              <a:rPr lang="en"/>
              <a:t>Abajo → S</a:t>
            </a:r>
            <a:endParaRPr/>
          </a:p>
          <a:p>
            <a:pPr indent="-330200" lvl="0" marL="457200" rtl="0" algn="l">
              <a:spcBef>
                <a:spcPts val="0"/>
              </a:spcBef>
              <a:spcAft>
                <a:spcPts val="0"/>
              </a:spcAft>
              <a:buSzPts val="1600"/>
              <a:buChar char="●"/>
            </a:pPr>
            <a:r>
              <a:rPr lang="en"/>
              <a:t>Cambios de </a:t>
            </a:r>
            <a:r>
              <a:rPr lang="en"/>
              <a:t>cámara</a:t>
            </a:r>
            <a:r>
              <a:rPr lang="en"/>
              <a:t> → C</a:t>
            </a:r>
            <a:endParaRPr/>
          </a:p>
          <a:p>
            <a:pPr indent="-330200" lvl="0" marL="457200" rtl="0" algn="l">
              <a:spcBef>
                <a:spcPts val="0"/>
              </a:spcBef>
              <a:spcAft>
                <a:spcPts val="0"/>
              </a:spcAft>
              <a:buSzPts val="1600"/>
              <a:buChar char="●"/>
            </a:pPr>
            <a:r>
              <a:rPr lang="en"/>
              <a:t>Zoom → Rueda del mouse</a:t>
            </a:r>
            <a:endParaRPr/>
          </a:p>
          <a:p>
            <a:pPr indent="-330200" lvl="0" marL="457200" rtl="0" algn="l">
              <a:spcBef>
                <a:spcPts val="0"/>
              </a:spcBef>
              <a:spcAft>
                <a:spcPts val="0"/>
              </a:spcAft>
              <a:buSzPts val="1600"/>
              <a:buChar char="●"/>
            </a:pPr>
            <a:r>
              <a:rPr lang="en"/>
              <a:t>Cámara</a:t>
            </a:r>
            <a:r>
              <a:rPr lang="en"/>
              <a:t> orbital por objeto:</a:t>
            </a:r>
            <a:endParaRPr/>
          </a:p>
          <a:p>
            <a:pPr indent="-330200" lvl="1" marL="914400" rtl="0" algn="l">
              <a:spcBef>
                <a:spcPts val="0"/>
              </a:spcBef>
              <a:spcAft>
                <a:spcPts val="0"/>
              </a:spcAft>
              <a:buSzPts val="1600"/>
              <a:buChar char="○"/>
            </a:pPr>
            <a:r>
              <a:rPr lang="en"/>
              <a:t>Visualización</a:t>
            </a:r>
            <a:r>
              <a:rPr lang="en"/>
              <a:t> del siguiente objeto → E</a:t>
            </a:r>
            <a:endParaRPr/>
          </a:p>
          <a:p>
            <a:pPr indent="-330200" lvl="1" marL="914400" rtl="0" algn="l">
              <a:spcBef>
                <a:spcPts val="0"/>
              </a:spcBef>
              <a:spcAft>
                <a:spcPts val="0"/>
              </a:spcAft>
              <a:buSzPts val="1600"/>
              <a:buChar char="○"/>
            </a:pPr>
            <a:r>
              <a:rPr lang="en"/>
              <a:t>Visualización</a:t>
            </a:r>
            <a:r>
              <a:rPr lang="en"/>
              <a:t> del objeto anterior → Q</a:t>
            </a:r>
            <a:endParaRPr/>
          </a:p>
        </p:txBody>
      </p:sp>
      <p:sp>
        <p:nvSpPr>
          <p:cNvPr id="611" name="Google Shape;611;p34"/>
          <p:cNvSpPr txBox="1"/>
          <p:nvPr>
            <p:ph type="title"/>
          </p:nvPr>
        </p:nvSpPr>
        <p:spPr>
          <a:xfrm>
            <a:off x="720000" y="539496"/>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Proceso de desarrollo</a:t>
            </a:r>
            <a:endParaRPr/>
          </a:p>
        </p:txBody>
      </p:sp>
      <p:grpSp>
        <p:nvGrpSpPr>
          <p:cNvPr id="612" name="Google Shape;612;p34"/>
          <p:cNvGrpSpPr/>
          <p:nvPr/>
        </p:nvGrpSpPr>
        <p:grpSpPr>
          <a:xfrm>
            <a:off x="687306" y="630378"/>
            <a:ext cx="394586" cy="394246"/>
            <a:chOff x="8223275" y="-331450"/>
            <a:chExt cx="1042500" cy="1041600"/>
          </a:xfrm>
        </p:grpSpPr>
        <p:pic>
          <p:nvPicPr>
            <p:cNvPr id="613" name="Google Shape;613;p34"/>
            <p:cNvPicPr preferRelativeResize="0"/>
            <p:nvPr/>
          </p:nvPicPr>
          <p:blipFill rotWithShape="1">
            <a:blip r:embed="rId3">
              <a:alphaModFix/>
            </a:blip>
            <a:srcRect b="0" l="0" r="43700" t="0"/>
            <a:stretch/>
          </p:blipFill>
          <p:spPr>
            <a:xfrm>
              <a:off x="8223275" y="-331450"/>
              <a:ext cx="1042500" cy="1041600"/>
            </a:xfrm>
            <a:prstGeom prst="ellipse">
              <a:avLst/>
            </a:prstGeom>
            <a:noFill/>
            <a:ln>
              <a:noFill/>
            </a:ln>
            <a:effectLst>
              <a:outerShdw blurRad="142875" rotWithShape="0" algn="bl" dir="3960000" dist="95250">
                <a:srgbClr val="000000">
                  <a:alpha val="30000"/>
                </a:srgbClr>
              </a:outerShdw>
            </a:effectLst>
          </p:spPr>
        </p:pic>
        <p:sp>
          <p:nvSpPr>
            <p:cNvPr id="614" name="Google Shape;614;p34"/>
            <p:cNvSpPr/>
            <p:nvPr/>
          </p:nvSpPr>
          <p:spPr>
            <a:xfrm>
              <a:off x="8360975" y="-194200"/>
              <a:ext cx="767100" cy="767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radient Texture Meeting by Slidesgo">
  <a:themeElements>
    <a:clrScheme name="Simple Light">
      <a:dk1>
        <a:srgbClr val="FFFFFF"/>
      </a:dk1>
      <a:lt1>
        <a:srgbClr val="DAA9A7"/>
      </a:lt1>
      <a:dk2>
        <a:srgbClr val="86605F"/>
      </a:dk2>
      <a:lt2>
        <a:srgbClr val="F9CF6E"/>
      </a:lt2>
      <a:accent1>
        <a:srgbClr val="80B5FF"/>
      </a:accent1>
      <a:accent2>
        <a:srgbClr val="575757"/>
      </a:accent2>
      <a:accent3>
        <a:srgbClr val="2C2C2C"/>
      </a:accent3>
      <a:accent4>
        <a:srgbClr val="C9E5AD"/>
      </a:accent4>
      <a:accent5>
        <a:srgbClr val="F5F5F5"/>
      </a:accent5>
      <a:accent6>
        <a:srgbClr val="DB636E"/>
      </a:accent6>
      <a:hlink>
        <a:srgbClr val="C091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